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handoutMasterIdLst>
    <p:handoutMasterId r:id="rId16"/>
  </p:handoutMasterIdLst>
  <p:sldIdLst>
    <p:sldId id="256" r:id="rId5"/>
    <p:sldId id="279" r:id="rId6"/>
    <p:sldId id="257" r:id="rId7"/>
    <p:sldId id="286" r:id="rId8"/>
    <p:sldId id="285" r:id="rId9"/>
    <p:sldId id="281" r:id="rId10"/>
    <p:sldId id="259" r:id="rId11"/>
    <p:sldId id="260" r:id="rId12"/>
    <p:sldId id="282" r:id="rId13"/>
    <p:sldId id="270"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E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AB71A1-2BD8-4BD9-BEF8-2358B0B9A881}" v="28" dt="2025-11-14T16:54:32.5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8" d="100"/>
          <a:sy n="78" d="100"/>
        </p:scale>
        <p:origin x="1579"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s Corish" userId="a5668cee-96bd-40be-b20d-c0803f35237a" providerId="ADAL" clId="{EEF76DE4-8AA3-454D-9EB2-42A682F644A0}"/>
    <pc:docChg chg="undo custSel addSld delSld modSld">
      <pc:chgData name="Des Corish" userId="a5668cee-96bd-40be-b20d-c0803f35237a" providerId="ADAL" clId="{EEF76DE4-8AA3-454D-9EB2-42A682F644A0}" dt="2025-11-14T17:13:54.938" v="2036" actId="6549"/>
      <pc:docMkLst>
        <pc:docMk/>
      </pc:docMkLst>
      <pc:sldChg chg="addSp modSp mod">
        <pc:chgData name="Des Corish" userId="a5668cee-96bd-40be-b20d-c0803f35237a" providerId="ADAL" clId="{EEF76DE4-8AA3-454D-9EB2-42A682F644A0}" dt="2025-11-14T17:13:28.582" v="2033" actId="2"/>
        <pc:sldMkLst>
          <pc:docMk/>
          <pc:sldMk cId="2835680100" sldId="257"/>
        </pc:sldMkLst>
        <pc:spChg chg="mod">
          <ac:chgData name="Des Corish" userId="a5668cee-96bd-40be-b20d-c0803f35237a" providerId="ADAL" clId="{EEF76DE4-8AA3-454D-9EB2-42A682F644A0}" dt="2025-11-14T17:13:28.582" v="2033" actId="2"/>
          <ac:spMkLst>
            <pc:docMk/>
            <pc:sldMk cId="2835680100" sldId="257"/>
            <ac:spMk id="2" creationId="{00000000-0000-0000-0000-000000000000}"/>
          </ac:spMkLst>
        </pc:spChg>
        <pc:spChg chg="mod">
          <ac:chgData name="Des Corish" userId="a5668cee-96bd-40be-b20d-c0803f35237a" providerId="ADAL" clId="{EEF76DE4-8AA3-454D-9EB2-42A682F644A0}" dt="2025-11-14T16:40:12.236" v="873" actId="1076"/>
          <ac:spMkLst>
            <pc:docMk/>
            <pc:sldMk cId="2835680100" sldId="257"/>
            <ac:spMk id="3" creationId="{00000000-0000-0000-0000-000000000000}"/>
          </ac:spMkLst>
        </pc:spChg>
        <pc:spChg chg="add mod">
          <ac:chgData name="Des Corish" userId="a5668cee-96bd-40be-b20d-c0803f35237a" providerId="ADAL" clId="{EEF76DE4-8AA3-454D-9EB2-42A682F644A0}" dt="2025-11-14T16:40:19.003" v="874" actId="1076"/>
          <ac:spMkLst>
            <pc:docMk/>
            <pc:sldMk cId="2835680100" sldId="257"/>
            <ac:spMk id="4" creationId="{8055DB49-CA5A-5B9C-4245-157C62603388}"/>
          </ac:spMkLst>
        </pc:spChg>
      </pc:sldChg>
      <pc:sldChg chg="addSp delSp modSp mod">
        <pc:chgData name="Des Corish" userId="a5668cee-96bd-40be-b20d-c0803f35237a" providerId="ADAL" clId="{EEF76DE4-8AA3-454D-9EB2-42A682F644A0}" dt="2025-11-14T17:02:34.284" v="1416" actId="1076"/>
        <pc:sldMkLst>
          <pc:docMk/>
          <pc:sldMk cId="4139700412" sldId="259"/>
        </pc:sldMkLst>
        <pc:spChg chg="mod">
          <ac:chgData name="Des Corish" userId="a5668cee-96bd-40be-b20d-c0803f35237a" providerId="ADAL" clId="{EEF76DE4-8AA3-454D-9EB2-42A682F644A0}" dt="2025-11-14T16:44:22.676" v="972" actId="1076"/>
          <ac:spMkLst>
            <pc:docMk/>
            <pc:sldMk cId="4139700412" sldId="259"/>
            <ac:spMk id="2" creationId="{00000000-0000-0000-0000-000000000000}"/>
          </ac:spMkLst>
        </pc:spChg>
        <pc:spChg chg="del">
          <ac:chgData name="Des Corish" userId="a5668cee-96bd-40be-b20d-c0803f35237a" providerId="ADAL" clId="{EEF76DE4-8AA3-454D-9EB2-42A682F644A0}" dt="2025-11-14T15:47:39.149" v="176" actId="478"/>
          <ac:spMkLst>
            <pc:docMk/>
            <pc:sldMk cId="4139700412" sldId="259"/>
            <ac:spMk id="4" creationId="{00000000-0000-0000-0000-000000000000}"/>
          </ac:spMkLst>
        </pc:spChg>
        <pc:spChg chg="add mod">
          <ac:chgData name="Des Corish" userId="a5668cee-96bd-40be-b20d-c0803f35237a" providerId="ADAL" clId="{EEF76DE4-8AA3-454D-9EB2-42A682F644A0}" dt="2025-11-14T17:02:34.284" v="1416" actId="1076"/>
          <ac:spMkLst>
            <pc:docMk/>
            <pc:sldMk cId="4139700412" sldId="259"/>
            <ac:spMk id="6" creationId="{48F46AD3-1E13-0619-2618-51B856FF27AB}"/>
          </ac:spMkLst>
        </pc:spChg>
      </pc:sldChg>
      <pc:sldChg chg="delSp modSp mod">
        <pc:chgData name="Des Corish" userId="a5668cee-96bd-40be-b20d-c0803f35237a" providerId="ADAL" clId="{EEF76DE4-8AA3-454D-9EB2-42A682F644A0}" dt="2025-11-14T17:08:31.059" v="1684" actId="1076"/>
        <pc:sldMkLst>
          <pc:docMk/>
          <pc:sldMk cId="1979749687" sldId="260"/>
        </pc:sldMkLst>
        <pc:spChg chg="mod">
          <ac:chgData name="Des Corish" userId="a5668cee-96bd-40be-b20d-c0803f35237a" providerId="ADAL" clId="{EEF76DE4-8AA3-454D-9EB2-42A682F644A0}" dt="2025-11-14T16:47:49.373" v="1025" actId="20577"/>
          <ac:spMkLst>
            <pc:docMk/>
            <pc:sldMk cId="1979749687" sldId="260"/>
            <ac:spMk id="2" creationId="{00000000-0000-0000-0000-000000000000}"/>
          </ac:spMkLst>
        </pc:spChg>
        <pc:spChg chg="mod">
          <ac:chgData name="Des Corish" userId="a5668cee-96bd-40be-b20d-c0803f35237a" providerId="ADAL" clId="{EEF76DE4-8AA3-454D-9EB2-42A682F644A0}" dt="2025-11-14T17:08:31.059" v="1684" actId="1076"/>
          <ac:spMkLst>
            <pc:docMk/>
            <pc:sldMk cId="1979749687" sldId="260"/>
            <ac:spMk id="7" creationId="{00000000-0000-0000-0000-000000000000}"/>
          </ac:spMkLst>
        </pc:spChg>
        <pc:picChg chg="del">
          <ac:chgData name="Des Corish" userId="a5668cee-96bd-40be-b20d-c0803f35237a" providerId="ADAL" clId="{EEF76DE4-8AA3-454D-9EB2-42A682F644A0}" dt="2025-11-14T16:17:35.952" v="654" actId="478"/>
          <ac:picMkLst>
            <pc:docMk/>
            <pc:sldMk cId="1979749687" sldId="260"/>
            <ac:picMk id="4" creationId="{00000000-0000-0000-0000-000000000000}"/>
          </ac:picMkLst>
        </pc:picChg>
        <pc:picChg chg="del">
          <ac:chgData name="Des Corish" userId="a5668cee-96bd-40be-b20d-c0803f35237a" providerId="ADAL" clId="{EEF76DE4-8AA3-454D-9EB2-42A682F644A0}" dt="2025-11-14T16:17:36.698" v="655" actId="478"/>
          <ac:picMkLst>
            <pc:docMk/>
            <pc:sldMk cId="1979749687" sldId="260"/>
            <ac:picMk id="6" creationId="{00000000-0000-0000-0000-000000000000}"/>
          </ac:picMkLst>
        </pc:picChg>
      </pc:sldChg>
      <pc:sldChg chg="del">
        <pc:chgData name="Des Corish" userId="a5668cee-96bd-40be-b20d-c0803f35237a" providerId="ADAL" clId="{EEF76DE4-8AA3-454D-9EB2-42A682F644A0}" dt="2025-11-14T15:48:38.356" v="210" actId="47"/>
        <pc:sldMkLst>
          <pc:docMk/>
          <pc:sldMk cId="1349324884" sldId="261"/>
        </pc:sldMkLst>
      </pc:sldChg>
      <pc:sldChg chg="del">
        <pc:chgData name="Des Corish" userId="a5668cee-96bd-40be-b20d-c0803f35237a" providerId="ADAL" clId="{EEF76DE4-8AA3-454D-9EB2-42A682F644A0}" dt="2025-11-14T15:48:34.166" v="209" actId="47"/>
        <pc:sldMkLst>
          <pc:docMk/>
          <pc:sldMk cId="1943116184" sldId="262"/>
        </pc:sldMkLst>
      </pc:sldChg>
      <pc:sldChg chg="del">
        <pc:chgData name="Des Corish" userId="a5668cee-96bd-40be-b20d-c0803f35237a" providerId="ADAL" clId="{EEF76DE4-8AA3-454D-9EB2-42A682F644A0}" dt="2025-11-14T15:48:33.351" v="208" actId="47"/>
        <pc:sldMkLst>
          <pc:docMk/>
          <pc:sldMk cId="1244611110" sldId="263"/>
        </pc:sldMkLst>
      </pc:sldChg>
      <pc:sldChg chg="del">
        <pc:chgData name="Des Corish" userId="a5668cee-96bd-40be-b20d-c0803f35237a" providerId="ADAL" clId="{EEF76DE4-8AA3-454D-9EB2-42A682F644A0}" dt="2025-11-14T15:48:32.556" v="207" actId="47"/>
        <pc:sldMkLst>
          <pc:docMk/>
          <pc:sldMk cId="3151973250" sldId="265"/>
        </pc:sldMkLst>
      </pc:sldChg>
      <pc:sldChg chg="modSp mod">
        <pc:chgData name="Des Corish" userId="a5668cee-96bd-40be-b20d-c0803f35237a" providerId="ADAL" clId="{EEF76DE4-8AA3-454D-9EB2-42A682F644A0}" dt="2025-11-14T17:13:54.938" v="2036" actId="6549"/>
        <pc:sldMkLst>
          <pc:docMk/>
          <pc:sldMk cId="745347648" sldId="270"/>
        </pc:sldMkLst>
        <pc:spChg chg="mod">
          <ac:chgData name="Des Corish" userId="a5668cee-96bd-40be-b20d-c0803f35237a" providerId="ADAL" clId="{EEF76DE4-8AA3-454D-9EB2-42A682F644A0}" dt="2025-11-14T17:13:54.938" v="2036" actId="6549"/>
          <ac:spMkLst>
            <pc:docMk/>
            <pc:sldMk cId="745347648" sldId="270"/>
            <ac:spMk id="5" creationId="{00000000-0000-0000-0000-000000000000}"/>
          </ac:spMkLst>
        </pc:spChg>
      </pc:sldChg>
      <pc:sldChg chg="del">
        <pc:chgData name="Des Corish" userId="a5668cee-96bd-40be-b20d-c0803f35237a" providerId="ADAL" clId="{EEF76DE4-8AA3-454D-9EB2-42A682F644A0}" dt="2025-11-14T15:48:30.041" v="205" actId="47"/>
        <pc:sldMkLst>
          <pc:docMk/>
          <pc:sldMk cId="3370450459" sldId="271"/>
        </pc:sldMkLst>
      </pc:sldChg>
      <pc:sldChg chg="del">
        <pc:chgData name="Des Corish" userId="a5668cee-96bd-40be-b20d-c0803f35237a" providerId="ADAL" clId="{EEF76DE4-8AA3-454D-9EB2-42A682F644A0}" dt="2025-11-14T15:48:31.562" v="206" actId="47"/>
        <pc:sldMkLst>
          <pc:docMk/>
          <pc:sldMk cId="3340322378" sldId="272"/>
        </pc:sldMkLst>
      </pc:sldChg>
      <pc:sldChg chg="del">
        <pc:chgData name="Des Corish" userId="a5668cee-96bd-40be-b20d-c0803f35237a" providerId="ADAL" clId="{EEF76DE4-8AA3-454D-9EB2-42A682F644A0}" dt="2025-11-14T15:48:26.515" v="203" actId="47"/>
        <pc:sldMkLst>
          <pc:docMk/>
          <pc:sldMk cId="1937789833" sldId="277"/>
        </pc:sldMkLst>
      </pc:sldChg>
      <pc:sldChg chg="modSp mod">
        <pc:chgData name="Des Corish" userId="a5668cee-96bd-40be-b20d-c0803f35237a" providerId="ADAL" clId="{EEF76DE4-8AA3-454D-9EB2-42A682F644A0}" dt="2025-11-14T16:53:18.381" v="1139" actId="20577"/>
        <pc:sldMkLst>
          <pc:docMk/>
          <pc:sldMk cId="2873637054" sldId="279"/>
        </pc:sldMkLst>
        <pc:spChg chg="mod">
          <ac:chgData name="Des Corish" userId="a5668cee-96bd-40be-b20d-c0803f35237a" providerId="ADAL" clId="{EEF76DE4-8AA3-454D-9EB2-42A682F644A0}" dt="2025-11-14T16:53:18.381" v="1139" actId="20577"/>
          <ac:spMkLst>
            <pc:docMk/>
            <pc:sldMk cId="2873637054" sldId="279"/>
            <ac:spMk id="2" creationId="{00000000-0000-0000-0000-000000000000}"/>
          </ac:spMkLst>
        </pc:spChg>
        <pc:spChg chg="mod">
          <ac:chgData name="Des Corish" userId="a5668cee-96bd-40be-b20d-c0803f35237a" providerId="ADAL" clId="{EEF76DE4-8AA3-454D-9EB2-42A682F644A0}" dt="2025-11-14T16:53:11.528" v="1135" actId="1076"/>
          <ac:spMkLst>
            <pc:docMk/>
            <pc:sldMk cId="2873637054" sldId="279"/>
            <ac:spMk id="3" creationId="{00000000-0000-0000-0000-000000000000}"/>
          </ac:spMkLst>
        </pc:spChg>
      </pc:sldChg>
      <pc:sldChg chg="del">
        <pc:chgData name="Des Corish" userId="a5668cee-96bd-40be-b20d-c0803f35237a" providerId="ADAL" clId="{EEF76DE4-8AA3-454D-9EB2-42A682F644A0}" dt="2025-11-14T15:48:27.545" v="204" actId="47"/>
        <pc:sldMkLst>
          <pc:docMk/>
          <pc:sldMk cId="393462069" sldId="280"/>
        </pc:sldMkLst>
      </pc:sldChg>
      <pc:sldChg chg="addSp delSp modSp mod">
        <pc:chgData name="Des Corish" userId="a5668cee-96bd-40be-b20d-c0803f35237a" providerId="ADAL" clId="{EEF76DE4-8AA3-454D-9EB2-42A682F644A0}" dt="2025-11-14T16:17:08.922" v="653" actId="20577"/>
        <pc:sldMkLst>
          <pc:docMk/>
          <pc:sldMk cId="675247061" sldId="281"/>
        </pc:sldMkLst>
        <pc:spChg chg="add mod">
          <ac:chgData name="Des Corish" userId="a5668cee-96bd-40be-b20d-c0803f35237a" providerId="ADAL" clId="{EEF76DE4-8AA3-454D-9EB2-42A682F644A0}" dt="2025-11-14T16:14:50.376" v="625" actId="404"/>
          <ac:spMkLst>
            <pc:docMk/>
            <pc:sldMk cId="675247061" sldId="281"/>
            <ac:spMk id="3" creationId="{032637F1-3E2F-F0B3-26B2-7E7429757E21}"/>
          </ac:spMkLst>
        </pc:spChg>
        <pc:spChg chg="mod">
          <ac:chgData name="Des Corish" userId="a5668cee-96bd-40be-b20d-c0803f35237a" providerId="ADAL" clId="{EEF76DE4-8AA3-454D-9EB2-42A682F644A0}" dt="2025-11-14T16:04:23.550" v="427" actId="1076"/>
          <ac:spMkLst>
            <pc:docMk/>
            <pc:sldMk cId="675247061" sldId="281"/>
            <ac:spMk id="26" creationId="{00000000-0000-0000-0000-000000000000}"/>
          </ac:spMkLst>
        </pc:spChg>
        <pc:graphicFrameChg chg="add mod modGraphic">
          <ac:chgData name="Des Corish" userId="a5668cee-96bd-40be-b20d-c0803f35237a" providerId="ADAL" clId="{EEF76DE4-8AA3-454D-9EB2-42A682F644A0}" dt="2025-11-14T16:17:08.922" v="653" actId="20577"/>
          <ac:graphicFrameMkLst>
            <pc:docMk/>
            <pc:sldMk cId="675247061" sldId="281"/>
            <ac:graphicFrameMk id="4" creationId="{400E866D-A20A-506D-0281-30827B77E96B}"/>
          </ac:graphicFrameMkLst>
        </pc:graphicFrameChg>
        <pc:graphicFrameChg chg="del">
          <ac:chgData name="Des Corish" userId="a5668cee-96bd-40be-b20d-c0803f35237a" providerId="ADAL" clId="{EEF76DE4-8AA3-454D-9EB2-42A682F644A0}" dt="2025-11-14T15:47:29.421" v="175" actId="478"/>
          <ac:graphicFrameMkLst>
            <pc:docMk/>
            <pc:sldMk cId="675247061" sldId="281"/>
            <ac:graphicFrameMk id="25" creationId="{00000000-0000-0000-0000-000000000000}"/>
          </ac:graphicFrameMkLst>
        </pc:graphicFrameChg>
      </pc:sldChg>
      <pc:sldChg chg="addSp delSp modSp mod">
        <pc:chgData name="Des Corish" userId="a5668cee-96bd-40be-b20d-c0803f35237a" providerId="ADAL" clId="{EEF76DE4-8AA3-454D-9EB2-42A682F644A0}" dt="2025-11-14T17:13:14.574" v="2032" actId="20577"/>
        <pc:sldMkLst>
          <pc:docMk/>
          <pc:sldMk cId="902212848" sldId="282"/>
        </pc:sldMkLst>
        <pc:spChg chg="mod">
          <ac:chgData name="Des Corish" userId="a5668cee-96bd-40be-b20d-c0803f35237a" providerId="ADAL" clId="{EEF76DE4-8AA3-454D-9EB2-42A682F644A0}" dt="2025-11-14T17:10:46.798" v="1824" actId="20577"/>
          <ac:spMkLst>
            <pc:docMk/>
            <pc:sldMk cId="902212848" sldId="282"/>
            <ac:spMk id="2" creationId="{00000000-0000-0000-0000-000000000000}"/>
          </ac:spMkLst>
        </pc:spChg>
        <pc:spChg chg="add mod">
          <ac:chgData name="Des Corish" userId="a5668cee-96bd-40be-b20d-c0803f35237a" providerId="ADAL" clId="{EEF76DE4-8AA3-454D-9EB2-42A682F644A0}" dt="2025-11-14T17:13:14.574" v="2032" actId="20577"/>
          <ac:spMkLst>
            <pc:docMk/>
            <pc:sldMk cId="902212848" sldId="282"/>
            <ac:spMk id="5" creationId="{79F04FDA-5597-2EEF-0323-E6348583E496}"/>
          </ac:spMkLst>
        </pc:spChg>
        <pc:picChg chg="del">
          <ac:chgData name="Des Corish" userId="a5668cee-96bd-40be-b20d-c0803f35237a" providerId="ADAL" clId="{EEF76DE4-8AA3-454D-9EB2-42A682F644A0}" dt="2025-11-14T15:48:04.108" v="195" actId="478"/>
          <ac:picMkLst>
            <pc:docMk/>
            <pc:sldMk cId="902212848" sldId="282"/>
            <ac:picMk id="3" creationId="{00000000-0000-0000-0000-000000000000}"/>
          </ac:picMkLst>
        </pc:picChg>
      </pc:sldChg>
      <pc:sldChg chg="delSp modSp del mod">
        <pc:chgData name="Des Corish" userId="a5668cee-96bd-40be-b20d-c0803f35237a" providerId="ADAL" clId="{EEF76DE4-8AA3-454D-9EB2-42A682F644A0}" dt="2025-11-14T16:48:22.859" v="1040" actId="47"/>
        <pc:sldMkLst>
          <pc:docMk/>
          <pc:sldMk cId="1229578109" sldId="283"/>
        </pc:sldMkLst>
        <pc:spChg chg="mod">
          <ac:chgData name="Des Corish" userId="a5668cee-96bd-40be-b20d-c0803f35237a" providerId="ADAL" clId="{EEF76DE4-8AA3-454D-9EB2-42A682F644A0}" dt="2025-11-14T15:48:09.221" v="199" actId="20577"/>
          <ac:spMkLst>
            <pc:docMk/>
            <pc:sldMk cId="1229578109" sldId="283"/>
            <ac:spMk id="2" creationId="{00000000-0000-0000-0000-000000000000}"/>
          </ac:spMkLst>
        </pc:spChg>
        <pc:picChg chg="del">
          <ac:chgData name="Des Corish" userId="a5668cee-96bd-40be-b20d-c0803f35237a" providerId="ADAL" clId="{EEF76DE4-8AA3-454D-9EB2-42A682F644A0}" dt="2025-11-14T15:48:10.529" v="200" actId="478"/>
          <ac:picMkLst>
            <pc:docMk/>
            <pc:sldMk cId="1229578109" sldId="283"/>
            <ac:picMk id="4" creationId="{00000000-0000-0000-0000-000000000000}"/>
          </ac:picMkLst>
        </pc:picChg>
      </pc:sldChg>
      <pc:sldChg chg="delSp del mod">
        <pc:chgData name="Des Corish" userId="a5668cee-96bd-40be-b20d-c0803f35237a" providerId="ADAL" clId="{EEF76DE4-8AA3-454D-9EB2-42A682F644A0}" dt="2025-11-14T16:48:21.056" v="1039" actId="47"/>
        <pc:sldMkLst>
          <pc:docMk/>
          <pc:sldMk cId="644923911" sldId="284"/>
        </pc:sldMkLst>
        <pc:graphicFrameChg chg="del">
          <ac:chgData name="Des Corish" userId="a5668cee-96bd-40be-b20d-c0803f35237a" providerId="ADAL" clId="{EEF76DE4-8AA3-454D-9EB2-42A682F644A0}" dt="2025-11-14T15:48:16.151" v="202" actId="478"/>
          <ac:graphicFrameMkLst>
            <pc:docMk/>
            <pc:sldMk cId="644923911" sldId="284"/>
            <ac:graphicFrameMk id="102" creationId="{00000000-0000-0000-0000-000000000000}"/>
          </ac:graphicFrameMkLst>
        </pc:graphicFrameChg>
        <pc:picChg chg="del">
          <ac:chgData name="Des Corish" userId="a5668cee-96bd-40be-b20d-c0803f35237a" providerId="ADAL" clId="{EEF76DE4-8AA3-454D-9EB2-42A682F644A0}" dt="2025-11-14T15:48:14.529" v="201" actId="478"/>
          <ac:picMkLst>
            <pc:docMk/>
            <pc:sldMk cId="644923911" sldId="284"/>
            <ac:picMk id="2145" creationId="{00000000-0000-0000-0000-000000000000}"/>
          </ac:picMkLst>
        </pc:picChg>
      </pc:sldChg>
      <pc:sldChg chg="addSp delSp modSp add mod">
        <pc:chgData name="Des Corish" userId="a5668cee-96bd-40be-b20d-c0803f35237a" providerId="ADAL" clId="{EEF76DE4-8AA3-454D-9EB2-42A682F644A0}" dt="2025-11-14T16:29:06.205" v="771" actId="1076"/>
        <pc:sldMkLst>
          <pc:docMk/>
          <pc:sldMk cId="3989272789" sldId="285"/>
        </pc:sldMkLst>
        <pc:spChg chg="add del mod">
          <ac:chgData name="Des Corish" userId="a5668cee-96bd-40be-b20d-c0803f35237a" providerId="ADAL" clId="{EEF76DE4-8AA3-454D-9EB2-42A682F644A0}" dt="2025-11-14T16:28:21.512" v="763" actId="1076"/>
          <ac:spMkLst>
            <pc:docMk/>
            <pc:sldMk cId="3989272789" sldId="285"/>
            <ac:spMk id="2" creationId="{59C60492-DDB0-CF6D-4014-EDD3FB446F40}"/>
          </ac:spMkLst>
        </pc:spChg>
        <pc:graphicFrameChg chg="del modGraphic">
          <ac:chgData name="Des Corish" userId="a5668cee-96bd-40be-b20d-c0803f35237a" providerId="ADAL" clId="{EEF76DE4-8AA3-454D-9EB2-42A682F644A0}" dt="2025-11-14T16:22:32.953" v="659" actId="478"/>
          <ac:graphicFrameMkLst>
            <pc:docMk/>
            <pc:sldMk cId="3989272789" sldId="285"/>
            <ac:graphicFrameMk id="4" creationId="{0D5242AF-8F06-3AB8-83CB-ABC977103D98}"/>
          </ac:graphicFrameMkLst>
        </pc:graphicFrameChg>
        <pc:graphicFrameChg chg="add del mod">
          <ac:chgData name="Des Corish" userId="a5668cee-96bd-40be-b20d-c0803f35237a" providerId="ADAL" clId="{EEF76DE4-8AA3-454D-9EB2-42A682F644A0}" dt="2025-11-14T16:23:40.576" v="693" actId="478"/>
          <ac:graphicFrameMkLst>
            <pc:docMk/>
            <pc:sldMk cId="3989272789" sldId="285"/>
            <ac:graphicFrameMk id="6" creationId="{330401A1-62D2-219D-770C-6EC129BEA8E0}"/>
          </ac:graphicFrameMkLst>
        </pc:graphicFrameChg>
        <pc:graphicFrameChg chg="add del mod modGraphic">
          <ac:chgData name="Des Corish" userId="a5668cee-96bd-40be-b20d-c0803f35237a" providerId="ADAL" clId="{EEF76DE4-8AA3-454D-9EB2-42A682F644A0}" dt="2025-11-14T16:29:06.205" v="771" actId="1076"/>
          <ac:graphicFrameMkLst>
            <pc:docMk/>
            <pc:sldMk cId="3989272789" sldId="285"/>
            <ac:graphicFrameMk id="8" creationId="{9F4767B1-D15F-68D2-0A87-AB8039F90E8E}"/>
          </ac:graphicFrameMkLst>
        </pc:graphicFrameChg>
        <pc:picChg chg="add del mod">
          <ac:chgData name="Des Corish" userId="a5668cee-96bd-40be-b20d-c0803f35237a" providerId="ADAL" clId="{EEF76DE4-8AA3-454D-9EB2-42A682F644A0}" dt="2025-11-14T16:24:46.100" v="706" actId="478"/>
          <ac:picMkLst>
            <pc:docMk/>
            <pc:sldMk cId="3989272789" sldId="285"/>
            <ac:picMk id="7" creationId="{B3EB3680-56F7-1138-11A4-DB41D48EAC47}"/>
          </ac:picMkLst>
        </pc:picChg>
      </pc:sldChg>
      <pc:sldChg chg="addSp delSp modSp add mod">
        <pc:chgData name="Des Corish" userId="a5668cee-96bd-40be-b20d-c0803f35237a" providerId="ADAL" clId="{EEF76DE4-8AA3-454D-9EB2-42A682F644A0}" dt="2025-11-14T17:13:31.923" v="2035" actId="2"/>
        <pc:sldMkLst>
          <pc:docMk/>
          <pc:sldMk cId="475647880" sldId="286"/>
        </pc:sldMkLst>
        <pc:spChg chg="del mod">
          <ac:chgData name="Des Corish" userId="a5668cee-96bd-40be-b20d-c0803f35237a" providerId="ADAL" clId="{EEF76DE4-8AA3-454D-9EB2-42A682F644A0}" dt="2025-11-14T16:41:20.030" v="889"/>
          <ac:spMkLst>
            <pc:docMk/>
            <pc:sldMk cId="475647880" sldId="286"/>
            <ac:spMk id="2" creationId="{C7394F37-649C-F3AE-C25A-C1FA68AA1962}"/>
          </ac:spMkLst>
        </pc:spChg>
        <pc:spChg chg="mod">
          <ac:chgData name="Des Corish" userId="a5668cee-96bd-40be-b20d-c0803f35237a" providerId="ADAL" clId="{EEF76DE4-8AA3-454D-9EB2-42A682F644A0}" dt="2025-11-14T16:41:16.313" v="886" actId="6549"/>
          <ac:spMkLst>
            <pc:docMk/>
            <pc:sldMk cId="475647880" sldId="286"/>
            <ac:spMk id="3" creationId="{BFF6DDF8-92E0-B86E-CC7D-F3E561CA863A}"/>
          </ac:spMkLst>
        </pc:spChg>
        <pc:spChg chg="del">
          <ac:chgData name="Des Corish" userId="a5668cee-96bd-40be-b20d-c0803f35237a" providerId="ADAL" clId="{EEF76DE4-8AA3-454D-9EB2-42A682F644A0}" dt="2025-11-14T16:41:20.025" v="887" actId="478"/>
          <ac:spMkLst>
            <pc:docMk/>
            <pc:sldMk cId="475647880" sldId="286"/>
            <ac:spMk id="4" creationId="{E11EB727-AEC8-1C65-B82A-C3C7AD2BA4E0}"/>
          </ac:spMkLst>
        </pc:spChg>
        <pc:spChg chg="add mod">
          <ac:chgData name="Des Corish" userId="a5668cee-96bd-40be-b20d-c0803f35237a" providerId="ADAL" clId="{EEF76DE4-8AA3-454D-9EB2-42A682F644A0}" dt="2025-11-14T17:13:31.923" v="2035" actId="2"/>
          <ac:spMkLst>
            <pc:docMk/>
            <pc:sldMk cId="475647880" sldId="286"/>
            <ac:spMk id="6" creationId="{287B565A-C244-D4BB-923A-CFC24F525E2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JM"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1C7E8DC-B365-460C-9763-4D16700FDE3F}" type="datetimeFigureOut">
              <a:rPr lang="en-JM" smtClean="0"/>
              <a:t>14/11/2025</a:t>
            </a:fld>
            <a:endParaRPr lang="en-JM"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JM"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1F7EB2-931B-4077-ABD2-3CBA9E2C184E}" type="slidenum">
              <a:rPr lang="en-JM" smtClean="0"/>
              <a:t>‹#›</a:t>
            </a:fld>
            <a:endParaRPr lang="en-JM" dirty="0"/>
          </a:p>
        </p:txBody>
      </p:sp>
    </p:spTree>
    <p:extLst>
      <p:ext uri="{BB962C8B-B14F-4D97-AF65-F5344CB8AC3E}">
        <p14:creationId xmlns:p14="http://schemas.microsoft.com/office/powerpoint/2010/main" val="2572910319"/>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JM"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5BEAA6-FB4D-4425-A329-624F8E6650C9}" type="datetimeFigureOut">
              <a:rPr lang="en-JM" smtClean="0"/>
              <a:t>14/11/2025</a:t>
            </a:fld>
            <a:endParaRPr lang="en-JM"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JM"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JM"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448E69-8241-4BA5-85A4-C30E78DA86AC}" type="slidenum">
              <a:rPr lang="en-JM" smtClean="0"/>
              <a:t>‹#›</a:t>
            </a:fld>
            <a:endParaRPr lang="en-JM" dirty="0"/>
          </a:p>
        </p:txBody>
      </p:sp>
    </p:spTree>
    <p:extLst>
      <p:ext uri="{BB962C8B-B14F-4D97-AF65-F5344CB8AC3E}">
        <p14:creationId xmlns:p14="http://schemas.microsoft.com/office/powerpoint/2010/main" val="1918041962"/>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CCBD72-4FC7-4A9B-B41D-17520B51A8DC}" type="datetime1">
              <a:rPr lang="en-US" smtClean="0"/>
              <a:t>11/14/2025</a:t>
            </a:fld>
            <a:endParaRPr lang="en-US" dirty="0"/>
          </a:p>
        </p:txBody>
      </p:sp>
      <p:sp>
        <p:nvSpPr>
          <p:cNvPr id="5" name="Footer Placeholder 4"/>
          <p:cNvSpPr>
            <a:spLocks noGrp="1"/>
          </p:cNvSpPr>
          <p:nvPr>
            <p:ph type="ftr" sz="quarter" idx="11"/>
          </p:nvPr>
        </p:nvSpPr>
        <p:spPr/>
        <p:txBody>
          <a:bodyPr/>
          <a:lstStyle/>
          <a:p>
            <a:r>
              <a:rPr lang="en-US" dirty="0"/>
              <a:t>Tel : 053-9161789 Email : Info@bakugls.com</a:t>
            </a:r>
          </a:p>
        </p:txBody>
      </p:sp>
      <p:sp>
        <p:nvSpPr>
          <p:cNvPr id="6" name="Slide Number Placeholder 5"/>
          <p:cNvSpPr>
            <a:spLocks noGrp="1"/>
          </p:cNvSpPr>
          <p:nvPr>
            <p:ph type="sldNum" sz="quarter" idx="12"/>
          </p:nvPr>
        </p:nvSpPr>
        <p:spPr/>
        <p:txBody>
          <a:bodyPr/>
          <a:lstStyle/>
          <a:p>
            <a:fld id="{F09033E5-4B8A-4723-A5B2-E56C70777A36}" type="slidenum">
              <a:rPr lang="en-US" smtClean="0"/>
              <a:t>‹#›</a:t>
            </a:fld>
            <a:endParaRPr lang="en-US" dirty="0"/>
          </a:p>
        </p:txBody>
      </p:sp>
    </p:spTree>
    <p:extLst>
      <p:ext uri="{BB962C8B-B14F-4D97-AF65-F5344CB8AC3E}">
        <p14:creationId xmlns:p14="http://schemas.microsoft.com/office/powerpoint/2010/main" val="3718143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024F85-D7E2-4BD1-81A8-A3DBFA54F716}" type="datetime1">
              <a:rPr lang="en-US" smtClean="0"/>
              <a:t>11/14/2025</a:t>
            </a:fld>
            <a:endParaRPr lang="en-US" dirty="0"/>
          </a:p>
        </p:txBody>
      </p:sp>
      <p:sp>
        <p:nvSpPr>
          <p:cNvPr id="5" name="Footer Placeholder 4"/>
          <p:cNvSpPr>
            <a:spLocks noGrp="1"/>
          </p:cNvSpPr>
          <p:nvPr>
            <p:ph type="ftr" sz="quarter" idx="11"/>
          </p:nvPr>
        </p:nvSpPr>
        <p:spPr/>
        <p:txBody>
          <a:bodyPr/>
          <a:lstStyle/>
          <a:p>
            <a:r>
              <a:rPr lang="en-US" dirty="0"/>
              <a:t>Tel : 053-9161789 Email : Info@bakugls.com</a:t>
            </a:r>
          </a:p>
        </p:txBody>
      </p:sp>
      <p:sp>
        <p:nvSpPr>
          <p:cNvPr id="6" name="Slide Number Placeholder 5"/>
          <p:cNvSpPr>
            <a:spLocks noGrp="1"/>
          </p:cNvSpPr>
          <p:nvPr>
            <p:ph type="sldNum" sz="quarter" idx="12"/>
          </p:nvPr>
        </p:nvSpPr>
        <p:spPr/>
        <p:txBody>
          <a:bodyPr/>
          <a:lstStyle/>
          <a:p>
            <a:fld id="{F09033E5-4B8A-4723-A5B2-E56C70777A36}" type="slidenum">
              <a:rPr lang="en-US" smtClean="0"/>
              <a:t>‹#›</a:t>
            </a:fld>
            <a:endParaRPr lang="en-US" dirty="0"/>
          </a:p>
        </p:txBody>
      </p:sp>
    </p:spTree>
    <p:extLst>
      <p:ext uri="{BB962C8B-B14F-4D97-AF65-F5344CB8AC3E}">
        <p14:creationId xmlns:p14="http://schemas.microsoft.com/office/powerpoint/2010/main" val="358961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4AEDAC-0562-4D5A-B9A6-2DFEFFB2EB40}" type="datetime1">
              <a:rPr lang="en-US" smtClean="0"/>
              <a:t>11/14/2025</a:t>
            </a:fld>
            <a:endParaRPr lang="en-US" dirty="0"/>
          </a:p>
        </p:txBody>
      </p:sp>
      <p:sp>
        <p:nvSpPr>
          <p:cNvPr id="5" name="Footer Placeholder 4"/>
          <p:cNvSpPr>
            <a:spLocks noGrp="1"/>
          </p:cNvSpPr>
          <p:nvPr>
            <p:ph type="ftr" sz="quarter" idx="11"/>
          </p:nvPr>
        </p:nvSpPr>
        <p:spPr/>
        <p:txBody>
          <a:bodyPr/>
          <a:lstStyle/>
          <a:p>
            <a:r>
              <a:rPr lang="en-US" dirty="0"/>
              <a:t>Tel : 053-9161789 Email : Info@bakugls.com</a:t>
            </a:r>
          </a:p>
        </p:txBody>
      </p:sp>
      <p:sp>
        <p:nvSpPr>
          <p:cNvPr id="6" name="Slide Number Placeholder 5"/>
          <p:cNvSpPr>
            <a:spLocks noGrp="1"/>
          </p:cNvSpPr>
          <p:nvPr>
            <p:ph type="sldNum" sz="quarter" idx="12"/>
          </p:nvPr>
        </p:nvSpPr>
        <p:spPr/>
        <p:txBody>
          <a:bodyPr/>
          <a:lstStyle/>
          <a:p>
            <a:fld id="{F09033E5-4B8A-4723-A5B2-E56C70777A36}" type="slidenum">
              <a:rPr lang="en-US" smtClean="0"/>
              <a:t>‹#›</a:t>
            </a:fld>
            <a:endParaRPr lang="en-US" dirty="0"/>
          </a:p>
        </p:txBody>
      </p:sp>
    </p:spTree>
    <p:extLst>
      <p:ext uri="{BB962C8B-B14F-4D97-AF65-F5344CB8AC3E}">
        <p14:creationId xmlns:p14="http://schemas.microsoft.com/office/powerpoint/2010/main" val="4261205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10D1E24-1511-4F29-89EC-DAFAC7AB0E7C}" type="datetime1">
              <a:rPr lang="en-US" smtClean="0"/>
              <a:t>11/14/2025</a:t>
            </a:fld>
            <a:endParaRPr lang="en-US" dirty="0"/>
          </a:p>
        </p:txBody>
      </p:sp>
      <p:sp>
        <p:nvSpPr>
          <p:cNvPr id="5" name="Footer Placeholder 4"/>
          <p:cNvSpPr>
            <a:spLocks noGrp="1"/>
          </p:cNvSpPr>
          <p:nvPr>
            <p:ph type="ftr" sz="quarter" idx="11"/>
          </p:nvPr>
        </p:nvSpPr>
        <p:spPr/>
        <p:txBody>
          <a:bodyPr/>
          <a:lstStyle/>
          <a:p>
            <a:r>
              <a:rPr lang="en-US" dirty="0"/>
              <a:t>Tel : 053-9161789 Email : Info@bakugls.com</a:t>
            </a:r>
          </a:p>
        </p:txBody>
      </p:sp>
      <p:sp>
        <p:nvSpPr>
          <p:cNvPr id="6" name="Slide Number Placeholder 5"/>
          <p:cNvSpPr>
            <a:spLocks noGrp="1"/>
          </p:cNvSpPr>
          <p:nvPr>
            <p:ph type="sldNum" sz="quarter" idx="12"/>
          </p:nvPr>
        </p:nvSpPr>
        <p:spPr/>
        <p:txBody>
          <a:bodyPr/>
          <a:lstStyle/>
          <a:p>
            <a:fld id="{F09033E5-4B8A-4723-A5B2-E56C70777A36}" type="slidenum">
              <a:rPr lang="en-US" smtClean="0"/>
              <a:t>‹#›</a:t>
            </a:fld>
            <a:endParaRPr lang="en-US" dirty="0"/>
          </a:p>
        </p:txBody>
      </p:sp>
    </p:spTree>
    <p:extLst>
      <p:ext uri="{BB962C8B-B14F-4D97-AF65-F5344CB8AC3E}">
        <p14:creationId xmlns:p14="http://schemas.microsoft.com/office/powerpoint/2010/main" val="414276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D195995-37B9-4B7D-8E22-637393287084}" type="datetime1">
              <a:rPr lang="en-US" smtClean="0"/>
              <a:t>11/14/2025</a:t>
            </a:fld>
            <a:endParaRPr lang="en-US" dirty="0"/>
          </a:p>
        </p:txBody>
      </p:sp>
      <p:sp>
        <p:nvSpPr>
          <p:cNvPr id="5" name="Footer Placeholder 4"/>
          <p:cNvSpPr>
            <a:spLocks noGrp="1"/>
          </p:cNvSpPr>
          <p:nvPr>
            <p:ph type="ftr" sz="quarter" idx="11"/>
          </p:nvPr>
        </p:nvSpPr>
        <p:spPr/>
        <p:txBody>
          <a:bodyPr/>
          <a:lstStyle/>
          <a:p>
            <a:r>
              <a:rPr lang="en-US" dirty="0"/>
              <a:t>Tel : 053-9161789 Email : Info@bakugls.com</a:t>
            </a:r>
          </a:p>
        </p:txBody>
      </p:sp>
      <p:sp>
        <p:nvSpPr>
          <p:cNvPr id="6" name="Slide Number Placeholder 5"/>
          <p:cNvSpPr>
            <a:spLocks noGrp="1"/>
          </p:cNvSpPr>
          <p:nvPr>
            <p:ph type="sldNum" sz="quarter" idx="12"/>
          </p:nvPr>
        </p:nvSpPr>
        <p:spPr/>
        <p:txBody>
          <a:bodyPr/>
          <a:lstStyle/>
          <a:p>
            <a:fld id="{F09033E5-4B8A-4723-A5B2-E56C70777A36}" type="slidenum">
              <a:rPr lang="en-US" smtClean="0"/>
              <a:t>‹#›</a:t>
            </a:fld>
            <a:endParaRPr lang="en-US" dirty="0"/>
          </a:p>
        </p:txBody>
      </p:sp>
    </p:spTree>
    <p:extLst>
      <p:ext uri="{BB962C8B-B14F-4D97-AF65-F5344CB8AC3E}">
        <p14:creationId xmlns:p14="http://schemas.microsoft.com/office/powerpoint/2010/main" val="1289700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07898BC-D16A-44D2-82AA-102841C325B1}" type="datetime1">
              <a:rPr lang="en-US" smtClean="0"/>
              <a:t>11/14/2025</a:t>
            </a:fld>
            <a:endParaRPr lang="en-US" dirty="0"/>
          </a:p>
        </p:txBody>
      </p:sp>
      <p:sp>
        <p:nvSpPr>
          <p:cNvPr id="6" name="Footer Placeholder 5"/>
          <p:cNvSpPr>
            <a:spLocks noGrp="1"/>
          </p:cNvSpPr>
          <p:nvPr>
            <p:ph type="ftr" sz="quarter" idx="11"/>
          </p:nvPr>
        </p:nvSpPr>
        <p:spPr/>
        <p:txBody>
          <a:bodyPr/>
          <a:lstStyle/>
          <a:p>
            <a:r>
              <a:rPr lang="en-US" dirty="0"/>
              <a:t>Tel : 053-9161789 Email : Info@bakugls.com</a:t>
            </a:r>
          </a:p>
        </p:txBody>
      </p:sp>
      <p:sp>
        <p:nvSpPr>
          <p:cNvPr id="7" name="Slide Number Placeholder 6"/>
          <p:cNvSpPr>
            <a:spLocks noGrp="1"/>
          </p:cNvSpPr>
          <p:nvPr>
            <p:ph type="sldNum" sz="quarter" idx="12"/>
          </p:nvPr>
        </p:nvSpPr>
        <p:spPr/>
        <p:txBody>
          <a:bodyPr/>
          <a:lstStyle/>
          <a:p>
            <a:fld id="{F09033E5-4B8A-4723-A5B2-E56C70777A36}" type="slidenum">
              <a:rPr lang="en-US" smtClean="0"/>
              <a:t>‹#›</a:t>
            </a:fld>
            <a:endParaRPr lang="en-US" dirty="0"/>
          </a:p>
        </p:txBody>
      </p:sp>
    </p:spTree>
    <p:extLst>
      <p:ext uri="{BB962C8B-B14F-4D97-AF65-F5344CB8AC3E}">
        <p14:creationId xmlns:p14="http://schemas.microsoft.com/office/powerpoint/2010/main" val="3747821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538C18-74A2-4D34-98CA-B9C48D7B65FA}" type="datetime1">
              <a:rPr lang="en-US" smtClean="0"/>
              <a:t>11/14/2025</a:t>
            </a:fld>
            <a:endParaRPr lang="en-US" dirty="0"/>
          </a:p>
        </p:txBody>
      </p:sp>
      <p:sp>
        <p:nvSpPr>
          <p:cNvPr id="8" name="Footer Placeholder 7"/>
          <p:cNvSpPr>
            <a:spLocks noGrp="1"/>
          </p:cNvSpPr>
          <p:nvPr>
            <p:ph type="ftr" sz="quarter" idx="11"/>
          </p:nvPr>
        </p:nvSpPr>
        <p:spPr/>
        <p:txBody>
          <a:bodyPr/>
          <a:lstStyle/>
          <a:p>
            <a:r>
              <a:rPr lang="en-US" dirty="0"/>
              <a:t>Tel : 053-9161789 Email : Info@bakugls.com</a:t>
            </a:r>
          </a:p>
        </p:txBody>
      </p:sp>
      <p:sp>
        <p:nvSpPr>
          <p:cNvPr id="9" name="Slide Number Placeholder 8"/>
          <p:cNvSpPr>
            <a:spLocks noGrp="1"/>
          </p:cNvSpPr>
          <p:nvPr>
            <p:ph type="sldNum" sz="quarter" idx="12"/>
          </p:nvPr>
        </p:nvSpPr>
        <p:spPr/>
        <p:txBody>
          <a:bodyPr/>
          <a:lstStyle/>
          <a:p>
            <a:fld id="{F09033E5-4B8A-4723-A5B2-E56C70777A36}" type="slidenum">
              <a:rPr lang="en-US" smtClean="0"/>
              <a:t>‹#›</a:t>
            </a:fld>
            <a:endParaRPr lang="en-US" dirty="0"/>
          </a:p>
        </p:txBody>
      </p:sp>
    </p:spTree>
    <p:extLst>
      <p:ext uri="{BB962C8B-B14F-4D97-AF65-F5344CB8AC3E}">
        <p14:creationId xmlns:p14="http://schemas.microsoft.com/office/powerpoint/2010/main" val="3193574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0A79AC-294B-4D85-AD48-8278FAF123FF}" type="datetime1">
              <a:rPr lang="en-US" smtClean="0"/>
              <a:t>11/14/2025</a:t>
            </a:fld>
            <a:endParaRPr lang="en-US" dirty="0"/>
          </a:p>
        </p:txBody>
      </p:sp>
      <p:sp>
        <p:nvSpPr>
          <p:cNvPr id="4" name="Footer Placeholder 3"/>
          <p:cNvSpPr>
            <a:spLocks noGrp="1"/>
          </p:cNvSpPr>
          <p:nvPr>
            <p:ph type="ftr" sz="quarter" idx="11"/>
          </p:nvPr>
        </p:nvSpPr>
        <p:spPr/>
        <p:txBody>
          <a:bodyPr/>
          <a:lstStyle/>
          <a:p>
            <a:r>
              <a:rPr lang="en-US" dirty="0"/>
              <a:t>Tel : 053-9161789 Email : Info@bakugls.com</a:t>
            </a:r>
          </a:p>
        </p:txBody>
      </p:sp>
      <p:sp>
        <p:nvSpPr>
          <p:cNvPr id="5" name="Slide Number Placeholder 4"/>
          <p:cNvSpPr>
            <a:spLocks noGrp="1"/>
          </p:cNvSpPr>
          <p:nvPr>
            <p:ph type="sldNum" sz="quarter" idx="12"/>
          </p:nvPr>
        </p:nvSpPr>
        <p:spPr/>
        <p:txBody>
          <a:bodyPr/>
          <a:lstStyle/>
          <a:p>
            <a:fld id="{F09033E5-4B8A-4723-A5B2-E56C70777A36}" type="slidenum">
              <a:rPr lang="en-US" smtClean="0"/>
              <a:t>‹#›</a:t>
            </a:fld>
            <a:endParaRPr lang="en-US" dirty="0"/>
          </a:p>
        </p:txBody>
      </p:sp>
    </p:spTree>
    <p:extLst>
      <p:ext uri="{BB962C8B-B14F-4D97-AF65-F5344CB8AC3E}">
        <p14:creationId xmlns:p14="http://schemas.microsoft.com/office/powerpoint/2010/main" val="1017537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CF9EFF-EA25-454D-80F7-D3559BFD9B97}" type="datetime1">
              <a:rPr lang="en-US" smtClean="0"/>
              <a:t>11/14/2025</a:t>
            </a:fld>
            <a:endParaRPr lang="en-US" dirty="0"/>
          </a:p>
        </p:txBody>
      </p:sp>
      <p:sp>
        <p:nvSpPr>
          <p:cNvPr id="3" name="Footer Placeholder 2"/>
          <p:cNvSpPr>
            <a:spLocks noGrp="1"/>
          </p:cNvSpPr>
          <p:nvPr>
            <p:ph type="ftr" sz="quarter" idx="11"/>
          </p:nvPr>
        </p:nvSpPr>
        <p:spPr/>
        <p:txBody>
          <a:bodyPr/>
          <a:lstStyle/>
          <a:p>
            <a:r>
              <a:rPr lang="en-US" dirty="0"/>
              <a:t>Tel : 053-9161789 Email : Info@bakugls.com</a:t>
            </a:r>
          </a:p>
        </p:txBody>
      </p:sp>
      <p:sp>
        <p:nvSpPr>
          <p:cNvPr id="4" name="Slide Number Placeholder 3"/>
          <p:cNvSpPr>
            <a:spLocks noGrp="1"/>
          </p:cNvSpPr>
          <p:nvPr>
            <p:ph type="sldNum" sz="quarter" idx="12"/>
          </p:nvPr>
        </p:nvSpPr>
        <p:spPr/>
        <p:txBody>
          <a:bodyPr/>
          <a:lstStyle/>
          <a:p>
            <a:fld id="{F09033E5-4B8A-4723-A5B2-E56C70777A36}" type="slidenum">
              <a:rPr lang="en-US" smtClean="0"/>
              <a:t>‹#›</a:t>
            </a:fld>
            <a:endParaRPr lang="en-US" dirty="0"/>
          </a:p>
        </p:txBody>
      </p:sp>
    </p:spTree>
    <p:extLst>
      <p:ext uri="{BB962C8B-B14F-4D97-AF65-F5344CB8AC3E}">
        <p14:creationId xmlns:p14="http://schemas.microsoft.com/office/powerpoint/2010/main" val="4762625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5AC0AA8-0F67-4BE6-8555-901D43C8F6CD}" type="datetime1">
              <a:rPr lang="en-US" smtClean="0"/>
              <a:t>11/14/2025</a:t>
            </a:fld>
            <a:endParaRPr lang="en-US" dirty="0"/>
          </a:p>
        </p:txBody>
      </p:sp>
      <p:sp>
        <p:nvSpPr>
          <p:cNvPr id="6" name="Footer Placeholder 5"/>
          <p:cNvSpPr>
            <a:spLocks noGrp="1"/>
          </p:cNvSpPr>
          <p:nvPr>
            <p:ph type="ftr" sz="quarter" idx="11"/>
          </p:nvPr>
        </p:nvSpPr>
        <p:spPr/>
        <p:txBody>
          <a:bodyPr/>
          <a:lstStyle/>
          <a:p>
            <a:r>
              <a:rPr lang="en-US" dirty="0"/>
              <a:t>Tel : 053-9161789 Email : Info@bakugls.com</a:t>
            </a:r>
          </a:p>
        </p:txBody>
      </p:sp>
      <p:sp>
        <p:nvSpPr>
          <p:cNvPr id="7" name="Slide Number Placeholder 6"/>
          <p:cNvSpPr>
            <a:spLocks noGrp="1"/>
          </p:cNvSpPr>
          <p:nvPr>
            <p:ph type="sldNum" sz="quarter" idx="12"/>
          </p:nvPr>
        </p:nvSpPr>
        <p:spPr/>
        <p:txBody>
          <a:bodyPr/>
          <a:lstStyle/>
          <a:p>
            <a:fld id="{F09033E5-4B8A-4723-A5B2-E56C70777A36}" type="slidenum">
              <a:rPr lang="en-US" smtClean="0"/>
              <a:t>‹#›</a:t>
            </a:fld>
            <a:endParaRPr lang="en-US" dirty="0"/>
          </a:p>
        </p:txBody>
      </p:sp>
    </p:spTree>
    <p:extLst>
      <p:ext uri="{BB962C8B-B14F-4D97-AF65-F5344CB8AC3E}">
        <p14:creationId xmlns:p14="http://schemas.microsoft.com/office/powerpoint/2010/main" val="1176937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56270C2-13A9-49B8-B46A-5AD42BE1F562}" type="datetime1">
              <a:rPr lang="en-US" smtClean="0"/>
              <a:t>11/14/2025</a:t>
            </a:fld>
            <a:endParaRPr lang="en-US" dirty="0"/>
          </a:p>
        </p:txBody>
      </p:sp>
      <p:sp>
        <p:nvSpPr>
          <p:cNvPr id="6" name="Footer Placeholder 5"/>
          <p:cNvSpPr>
            <a:spLocks noGrp="1"/>
          </p:cNvSpPr>
          <p:nvPr>
            <p:ph type="ftr" sz="quarter" idx="11"/>
          </p:nvPr>
        </p:nvSpPr>
        <p:spPr/>
        <p:txBody>
          <a:bodyPr/>
          <a:lstStyle/>
          <a:p>
            <a:r>
              <a:rPr lang="en-US" dirty="0"/>
              <a:t>Tel : 053-9161789 Email : Info@bakugls.com</a:t>
            </a:r>
          </a:p>
        </p:txBody>
      </p:sp>
      <p:sp>
        <p:nvSpPr>
          <p:cNvPr id="7" name="Slide Number Placeholder 6"/>
          <p:cNvSpPr>
            <a:spLocks noGrp="1"/>
          </p:cNvSpPr>
          <p:nvPr>
            <p:ph type="sldNum" sz="quarter" idx="12"/>
          </p:nvPr>
        </p:nvSpPr>
        <p:spPr/>
        <p:txBody>
          <a:bodyPr/>
          <a:lstStyle/>
          <a:p>
            <a:fld id="{F09033E5-4B8A-4723-A5B2-E56C70777A36}" type="slidenum">
              <a:rPr lang="en-US" smtClean="0"/>
              <a:t>‹#›</a:t>
            </a:fld>
            <a:endParaRPr lang="en-US" dirty="0"/>
          </a:p>
        </p:txBody>
      </p:sp>
    </p:spTree>
    <p:extLst>
      <p:ext uri="{BB962C8B-B14F-4D97-AF65-F5344CB8AC3E}">
        <p14:creationId xmlns:p14="http://schemas.microsoft.com/office/powerpoint/2010/main" val="2454304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09F20A-7E16-4079-8A3B-05CA2E3B4F38}" type="datetime1">
              <a:rPr lang="en-US" smtClean="0"/>
              <a:t>11/14/2025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Tel : 053-9161789 Email : Info@bakugls.com</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9033E5-4B8A-4723-A5B2-E56C70777A36}" type="slidenum">
              <a:rPr lang="en-US" smtClean="0"/>
              <a:t>‹#›</a:t>
            </a:fld>
            <a:endParaRPr lang="en-US" dirty="0"/>
          </a:p>
        </p:txBody>
      </p:sp>
    </p:spTree>
    <p:extLst>
      <p:ext uri="{BB962C8B-B14F-4D97-AF65-F5344CB8AC3E}">
        <p14:creationId xmlns:p14="http://schemas.microsoft.com/office/powerpoint/2010/main" val="30676904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bakugls.com/"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1605" y="3696506"/>
            <a:ext cx="7772400" cy="2387600"/>
          </a:xfrm>
        </p:spPr>
        <p:txBody>
          <a:bodyPr>
            <a:noAutofit/>
          </a:bodyPr>
          <a:lstStyle/>
          <a:p>
            <a:br>
              <a:rPr lang="en-US" sz="4400" dirty="0">
                <a:solidFill>
                  <a:schemeClr val="bg1"/>
                </a:solidFill>
              </a:rPr>
            </a:br>
            <a:endParaRPr lang="en-US" sz="4400" dirty="0">
              <a:solidFill>
                <a:schemeClr val="bg1"/>
              </a:solidFill>
            </a:endParaRPr>
          </a:p>
        </p:txBody>
      </p:sp>
      <p:sp>
        <p:nvSpPr>
          <p:cNvPr id="4" name="TextBox 3"/>
          <p:cNvSpPr txBox="1"/>
          <p:nvPr/>
        </p:nvSpPr>
        <p:spPr>
          <a:xfrm>
            <a:off x="2192868" y="6307667"/>
            <a:ext cx="5232400" cy="338554"/>
          </a:xfrm>
          <a:prstGeom prst="rect">
            <a:avLst/>
          </a:prstGeom>
          <a:noFill/>
        </p:spPr>
        <p:txBody>
          <a:bodyPr wrap="square" rtlCol="0">
            <a:spAutoFit/>
          </a:bodyPr>
          <a:lstStyle/>
          <a:p>
            <a:pPr algn="ctr"/>
            <a:r>
              <a:rPr lang="en-JM" sz="1600" dirty="0">
                <a:solidFill>
                  <a:schemeClr val="bg1"/>
                </a:solidFill>
                <a:latin typeface="+mj-lt"/>
              </a:rPr>
              <a:t>Tel : +353 53 9161786		 Email info@bakugls.com</a:t>
            </a:r>
          </a:p>
        </p:txBody>
      </p:sp>
    </p:spTree>
    <p:extLst>
      <p:ext uri="{BB962C8B-B14F-4D97-AF65-F5344CB8AC3E}">
        <p14:creationId xmlns:p14="http://schemas.microsoft.com/office/powerpoint/2010/main" val="2038763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jennyfox\Desktop\M8B1376-Edit-Edit-1024x452.jpg"/>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9541" r="-1038"/>
          <a:stretch/>
        </p:blipFill>
        <p:spPr bwMode="auto">
          <a:xfrm>
            <a:off x="575733" y="370013"/>
            <a:ext cx="6216469" cy="2185096"/>
          </a:xfrm>
          <a:prstGeom prst="rect">
            <a:avLst/>
          </a:prstGeom>
          <a:noFill/>
          <a:effectLst>
            <a:softEdge rad="63500"/>
          </a:effectLst>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253909" y="2844669"/>
            <a:ext cx="4406056" cy="2246769"/>
          </a:xfrm>
          <a:prstGeom prst="rect">
            <a:avLst/>
          </a:prstGeom>
          <a:noFill/>
        </p:spPr>
        <p:txBody>
          <a:bodyPr wrap="square" rtlCol="0">
            <a:spAutoFit/>
          </a:bodyPr>
          <a:lstStyle/>
          <a:p>
            <a:pPr algn="ctr"/>
            <a:endParaRPr lang="en-JM" sz="2800" dirty="0">
              <a:latin typeface="+mj-lt"/>
            </a:endParaRPr>
          </a:p>
          <a:p>
            <a:pPr algn="ctr"/>
            <a:r>
              <a:rPr lang="en-JM" sz="2800" dirty="0">
                <a:effectLst>
                  <a:outerShdw blurRad="38100" dist="38100" dir="2700000" algn="tl">
                    <a:srgbClr val="000000">
                      <a:alpha val="43137"/>
                    </a:srgbClr>
                  </a:outerShdw>
                </a:effectLst>
                <a:latin typeface="+mj-lt"/>
              </a:rPr>
              <a:t>The Transport People Offering Service beyond Logistics</a:t>
            </a:r>
          </a:p>
          <a:p>
            <a:pPr algn="ctr"/>
            <a:endParaRPr lang="en-JM" sz="2800" dirty="0">
              <a:latin typeface="+mj-lt"/>
            </a:endParaRPr>
          </a:p>
        </p:txBody>
      </p:sp>
      <p:sp>
        <p:nvSpPr>
          <p:cNvPr id="5" name="TextBox 4"/>
          <p:cNvSpPr txBox="1"/>
          <p:nvPr/>
        </p:nvSpPr>
        <p:spPr>
          <a:xfrm>
            <a:off x="1181098" y="5599853"/>
            <a:ext cx="4478867" cy="646331"/>
          </a:xfrm>
          <a:prstGeom prst="rect">
            <a:avLst/>
          </a:prstGeom>
          <a:noFill/>
        </p:spPr>
        <p:txBody>
          <a:bodyPr wrap="square" rtlCol="0">
            <a:spAutoFit/>
          </a:bodyPr>
          <a:lstStyle/>
          <a:p>
            <a:pPr algn="ctr"/>
            <a:r>
              <a:rPr lang="en-JM" dirty="0">
                <a:hlinkClick r:id="rId3"/>
              </a:rPr>
              <a:t>www.bakugls.com</a:t>
            </a:r>
            <a:endParaRPr lang="en-JM" dirty="0"/>
          </a:p>
          <a:p>
            <a:endParaRPr lang="en-JM" dirty="0"/>
          </a:p>
        </p:txBody>
      </p:sp>
    </p:spTree>
    <p:extLst>
      <p:ext uri="{BB962C8B-B14F-4D97-AF65-F5344CB8AC3E}">
        <p14:creationId xmlns:p14="http://schemas.microsoft.com/office/powerpoint/2010/main" val="745347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060" y="525885"/>
            <a:ext cx="6671310" cy="793114"/>
          </a:xfrm>
        </p:spPr>
        <p:txBody>
          <a:bodyPr>
            <a:noAutofit/>
          </a:bodyPr>
          <a:lstStyle/>
          <a:p>
            <a:pPr algn="ctr"/>
            <a:r>
              <a:rPr lang="en-IE" sz="5400" b="1" dirty="0">
                <a:latin typeface="Bradley Hand ITC" panose="03070402050302030203" pitchFamily="66" charset="0"/>
              </a:rPr>
              <a:t>Our Annual Gender Pay Gap Report</a:t>
            </a:r>
          </a:p>
        </p:txBody>
      </p:sp>
      <p:sp>
        <p:nvSpPr>
          <p:cNvPr id="3" name="Content Placeholder 2"/>
          <p:cNvSpPr>
            <a:spLocks noGrp="1"/>
          </p:cNvSpPr>
          <p:nvPr>
            <p:ph idx="1"/>
          </p:nvPr>
        </p:nvSpPr>
        <p:spPr>
          <a:xfrm>
            <a:off x="441345" y="2146888"/>
            <a:ext cx="5116830" cy="4185227"/>
          </a:xfrm>
        </p:spPr>
        <p:txBody>
          <a:bodyPr>
            <a:normAutofit/>
          </a:bodyPr>
          <a:lstStyle/>
          <a:p>
            <a:pPr marL="0" indent="0" algn="ctr">
              <a:buNone/>
            </a:pPr>
            <a:r>
              <a:rPr lang="en-IE" sz="3200" b="1" dirty="0"/>
              <a:t>CONTENTS</a:t>
            </a:r>
          </a:p>
          <a:p>
            <a:r>
              <a:rPr lang="en-IE" sz="2400" dirty="0"/>
              <a:t>Introduction – First Study</a:t>
            </a:r>
          </a:p>
          <a:p>
            <a:r>
              <a:rPr lang="en-IE" sz="2400" dirty="0"/>
              <a:t>What is Gender Pay Gap</a:t>
            </a:r>
          </a:p>
          <a:p>
            <a:r>
              <a:rPr lang="en-IE" sz="2400" dirty="0"/>
              <a:t>The Data</a:t>
            </a:r>
          </a:p>
          <a:p>
            <a:pPr lvl="1"/>
            <a:r>
              <a:rPr lang="en-IE" sz="2100" dirty="0"/>
              <a:t>Employee Profile</a:t>
            </a:r>
          </a:p>
          <a:p>
            <a:pPr lvl="1"/>
            <a:r>
              <a:rPr lang="en-IE" sz="2100" dirty="0"/>
              <a:t>Gender Pay Gap Fields</a:t>
            </a:r>
          </a:p>
          <a:p>
            <a:r>
              <a:rPr lang="en-IE" sz="2400" dirty="0"/>
              <a:t>Data Interpretation</a:t>
            </a:r>
          </a:p>
          <a:p>
            <a:r>
              <a:rPr lang="en-IE" sz="2400" dirty="0"/>
              <a:t>Action Plan</a:t>
            </a:r>
          </a:p>
          <a:p>
            <a:r>
              <a:rPr lang="en-IE" sz="2400" dirty="0"/>
              <a:t>Commitment</a:t>
            </a:r>
          </a:p>
          <a:p>
            <a:endParaRPr lang="en-IE" dirty="0"/>
          </a:p>
          <a:p>
            <a:endParaRPr lang="en-IE" dirty="0"/>
          </a:p>
        </p:txBody>
      </p:sp>
    </p:spTree>
    <p:extLst>
      <p:ext uri="{BB962C8B-B14F-4D97-AF65-F5344CB8AC3E}">
        <p14:creationId xmlns:p14="http://schemas.microsoft.com/office/powerpoint/2010/main" val="2873637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6912077" cy="1536278"/>
          </a:xfrm>
        </p:spPr>
        <p:txBody>
          <a:bodyPr>
            <a:noAutofit/>
          </a:bodyPr>
          <a:lstStyle/>
          <a:p>
            <a:pPr marL="0" indent="0" algn="ctr">
              <a:buNone/>
            </a:pPr>
            <a:r>
              <a:rPr lang="en-IE" sz="5400" b="1" dirty="0">
                <a:solidFill>
                  <a:schemeClr val="bg2">
                    <a:lumMod val="25000"/>
                  </a:schemeClr>
                </a:solidFill>
                <a:latin typeface="Bradley Hand ITC" panose="03070402050302030203" pitchFamily="66" charset="0"/>
              </a:rPr>
              <a:t>Gender Pay Gap </a:t>
            </a:r>
          </a:p>
          <a:p>
            <a:pPr marL="0" indent="0" algn="ctr">
              <a:buNone/>
            </a:pPr>
            <a:r>
              <a:rPr lang="en-IE" sz="5400" b="1" dirty="0">
                <a:solidFill>
                  <a:schemeClr val="bg2">
                    <a:lumMod val="25000"/>
                  </a:schemeClr>
                </a:solidFill>
                <a:latin typeface="Bradley Hand ITC" panose="03070402050302030203" pitchFamily="66" charset="0"/>
              </a:rPr>
              <a:t>2024-2025</a:t>
            </a:r>
            <a:endParaRPr lang="en-US" sz="5400" b="1" dirty="0">
              <a:solidFill>
                <a:schemeClr val="bg2">
                  <a:lumMod val="25000"/>
                </a:schemeClr>
              </a:solidFill>
              <a:latin typeface="Bradley Hand ITC" panose="03070402050302030203" pitchFamily="66" charset="0"/>
            </a:endParaRPr>
          </a:p>
        </p:txBody>
      </p:sp>
      <p:sp>
        <p:nvSpPr>
          <p:cNvPr id="2" name="TextBox 1"/>
          <p:cNvSpPr txBox="1"/>
          <p:nvPr/>
        </p:nvSpPr>
        <p:spPr>
          <a:xfrm>
            <a:off x="0" y="2326299"/>
            <a:ext cx="6813755" cy="3277820"/>
          </a:xfrm>
          <a:prstGeom prst="rect">
            <a:avLst/>
          </a:prstGeom>
          <a:noFill/>
        </p:spPr>
        <p:txBody>
          <a:bodyPr wrap="square" rtlCol="0">
            <a:spAutoFit/>
          </a:bodyPr>
          <a:lstStyle/>
          <a:p>
            <a:pPr>
              <a:lnSpc>
                <a:spcPct val="150000"/>
              </a:lnSpc>
            </a:pPr>
            <a:r>
              <a:rPr lang="en-IE" dirty="0"/>
              <a:t>This is the first Gender Pay Gap study and analysis conducted by Baku GLS in accordance with current legislation.</a:t>
            </a:r>
          </a:p>
          <a:p>
            <a:pPr>
              <a:lnSpc>
                <a:spcPct val="150000"/>
              </a:lnSpc>
            </a:pPr>
            <a:r>
              <a:rPr lang="en-US" dirty="0"/>
              <a:t>While our gender pay gap reflects some of the broader trends within the transport industry, we are dedicated to challenging these norms, promoting diversity at all levels of the organisation and creating pathways for women to develop in traditionally underrepresented roles.</a:t>
            </a:r>
            <a:endParaRPr lang="en-IE" dirty="0"/>
          </a:p>
          <a:p>
            <a:endParaRPr lang="en-JM" dirty="0"/>
          </a:p>
        </p:txBody>
      </p:sp>
      <p:sp>
        <p:nvSpPr>
          <p:cNvPr id="4" name="TextBox 3">
            <a:extLst>
              <a:ext uri="{FF2B5EF4-FFF2-40B4-BE49-F238E27FC236}">
                <a16:creationId xmlns:a16="http://schemas.microsoft.com/office/drawing/2014/main" id="{8055DB49-CA5A-5B9C-4245-157C62603388}"/>
              </a:ext>
            </a:extLst>
          </p:cNvPr>
          <p:cNvSpPr txBox="1"/>
          <p:nvPr/>
        </p:nvSpPr>
        <p:spPr>
          <a:xfrm>
            <a:off x="131505" y="1692602"/>
            <a:ext cx="6649065" cy="307777"/>
          </a:xfrm>
          <a:prstGeom prst="rect">
            <a:avLst/>
          </a:prstGeom>
          <a:noFill/>
        </p:spPr>
        <p:txBody>
          <a:bodyPr wrap="square">
            <a:spAutoFit/>
          </a:bodyPr>
          <a:lstStyle/>
          <a:p>
            <a:pPr algn="ctr"/>
            <a:r>
              <a:rPr lang="en-GB" sz="1400" i="1" dirty="0">
                <a:effectLst/>
                <a:latin typeface="Aptos" panose="020B0004020202020204" pitchFamily="34" charset="0"/>
                <a:ea typeface="Aptos" panose="020B0004020202020204" pitchFamily="34" charset="0"/>
                <a:cs typeface="Times New Roman" panose="02020603050405020304" pitchFamily="18" charset="0"/>
              </a:rPr>
              <a:t>Reporting period: 1 July 2024 to 30 June 2025.</a:t>
            </a:r>
            <a:endParaRPr lang="en-GB" sz="1400" i="1" dirty="0"/>
          </a:p>
        </p:txBody>
      </p:sp>
    </p:spTree>
    <p:extLst>
      <p:ext uri="{BB962C8B-B14F-4D97-AF65-F5344CB8AC3E}">
        <p14:creationId xmlns:p14="http://schemas.microsoft.com/office/powerpoint/2010/main" val="28356801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C2922-A913-0AF1-2FF5-B067DCFE68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F6DDF8-92E0-B86E-CC7D-F3E561CA863A}"/>
              </a:ext>
            </a:extLst>
          </p:cNvPr>
          <p:cNvSpPr>
            <a:spLocks noGrp="1"/>
          </p:cNvSpPr>
          <p:nvPr>
            <p:ph idx="1"/>
          </p:nvPr>
        </p:nvSpPr>
        <p:spPr>
          <a:xfrm>
            <a:off x="0" y="0"/>
            <a:ext cx="6912077" cy="1536278"/>
          </a:xfrm>
        </p:spPr>
        <p:txBody>
          <a:bodyPr>
            <a:noAutofit/>
          </a:bodyPr>
          <a:lstStyle/>
          <a:p>
            <a:pPr marL="0" indent="0" algn="ctr">
              <a:buNone/>
            </a:pPr>
            <a:r>
              <a:rPr lang="en-IE" sz="5400" b="1" dirty="0">
                <a:solidFill>
                  <a:schemeClr val="bg2">
                    <a:lumMod val="25000"/>
                  </a:schemeClr>
                </a:solidFill>
                <a:latin typeface="Bradley Hand ITC" panose="03070402050302030203" pitchFamily="66" charset="0"/>
              </a:rPr>
              <a:t>What is </a:t>
            </a:r>
          </a:p>
          <a:p>
            <a:pPr marL="0" indent="0" algn="ctr">
              <a:buNone/>
            </a:pPr>
            <a:r>
              <a:rPr lang="en-IE" sz="5400" b="1" dirty="0">
                <a:solidFill>
                  <a:schemeClr val="bg2">
                    <a:lumMod val="25000"/>
                  </a:schemeClr>
                </a:solidFill>
                <a:latin typeface="Bradley Hand ITC" panose="03070402050302030203" pitchFamily="66" charset="0"/>
              </a:rPr>
              <a:t>Gender Pay Gap </a:t>
            </a:r>
          </a:p>
        </p:txBody>
      </p:sp>
      <p:sp>
        <p:nvSpPr>
          <p:cNvPr id="6" name="TextBox 5">
            <a:extLst>
              <a:ext uri="{FF2B5EF4-FFF2-40B4-BE49-F238E27FC236}">
                <a16:creationId xmlns:a16="http://schemas.microsoft.com/office/drawing/2014/main" id="{287B565A-C244-D4BB-923A-CFC24F525E27}"/>
              </a:ext>
            </a:extLst>
          </p:cNvPr>
          <p:cNvSpPr txBox="1"/>
          <p:nvPr/>
        </p:nvSpPr>
        <p:spPr>
          <a:xfrm>
            <a:off x="221225" y="2136338"/>
            <a:ext cx="5658465" cy="3416320"/>
          </a:xfrm>
          <a:prstGeom prst="rect">
            <a:avLst/>
          </a:prstGeom>
          <a:noFill/>
        </p:spPr>
        <p:txBody>
          <a:bodyPr wrap="square">
            <a:spAutoFit/>
          </a:bodyPr>
          <a:lstStyle/>
          <a:p>
            <a:r>
              <a:rPr lang="en-US" dirty="0"/>
              <a:t>Gender pay gap is the difference in the average gross hourly pay of women compared with men in a particular organisation, regardless of the nature of their work. </a:t>
            </a:r>
          </a:p>
          <a:p>
            <a:endParaRPr lang="en-US" dirty="0"/>
          </a:p>
          <a:p>
            <a:r>
              <a:rPr lang="en-US" dirty="0"/>
              <a:t>It is expressed as a percentage of men’s pay. The gender pay gap captures whether women are represented evenly across an organisation. </a:t>
            </a:r>
          </a:p>
          <a:p>
            <a:endParaRPr lang="en-US" dirty="0"/>
          </a:p>
          <a:p>
            <a:r>
              <a:rPr lang="en-US" dirty="0"/>
              <a:t>The gender pay gap should not be confused with the concept of equal pay for equal work. The existence of a gender pay gap does not necessarily mean that women are not receiving equal pay.</a:t>
            </a:r>
            <a:endParaRPr lang="en-GB" dirty="0"/>
          </a:p>
        </p:txBody>
      </p:sp>
    </p:spTree>
    <p:extLst>
      <p:ext uri="{BB962C8B-B14F-4D97-AF65-F5344CB8AC3E}">
        <p14:creationId xmlns:p14="http://schemas.microsoft.com/office/powerpoint/2010/main" val="475647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6FB64-5782-21B8-4009-20D9DFF4101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9E93C0A8-CC57-5ABD-9417-CFCFB29227B4}"/>
              </a:ext>
            </a:extLst>
          </p:cNvPr>
          <p:cNvSpPr txBox="1"/>
          <p:nvPr/>
        </p:nvSpPr>
        <p:spPr>
          <a:xfrm>
            <a:off x="6343422" y="4039255"/>
            <a:ext cx="3204178" cy="400110"/>
          </a:xfrm>
          <a:prstGeom prst="rect">
            <a:avLst/>
          </a:prstGeom>
          <a:noFill/>
        </p:spPr>
        <p:txBody>
          <a:bodyPr wrap="square" rtlCol="0">
            <a:spAutoFit/>
          </a:bodyPr>
          <a:lstStyle/>
          <a:p>
            <a:r>
              <a:rPr lang="en-JM" sz="2000" dirty="0">
                <a:solidFill>
                  <a:schemeClr val="bg1"/>
                </a:solidFill>
                <a:latin typeface="Throw My Hands Up in the Air" panose="02000506000000020004" pitchFamily="2" charset="0"/>
              </a:rPr>
              <a:t>One Company – One Solution</a:t>
            </a:r>
          </a:p>
        </p:txBody>
      </p:sp>
      <p:sp>
        <p:nvSpPr>
          <p:cNvPr id="26" name="Rectangle 25">
            <a:extLst>
              <a:ext uri="{FF2B5EF4-FFF2-40B4-BE49-F238E27FC236}">
                <a16:creationId xmlns:a16="http://schemas.microsoft.com/office/drawing/2014/main" id="{23E9FE37-3EB7-32BC-D5E1-714585AB7559}"/>
              </a:ext>
            </a:extLst>
          </p:cNvPr>
          <p:cNvSpPr/>
          <p:nvPr/>
        </p:nvSpPr>
        <p:spPr>
          <a:xfrm>
            <a:off x="1998486" y="0"/>
            <a:ext cx="2735044" cy="923330"/>
          </a:xfrm>
          <a:prstGeom prst="rect">
            <a:avLst/>
          </a:prstGeom>
        </p:spPr>
        <p:txBody>
          <a:bodyPr wrap="none">
            <a:spAutoFit/>
          </a:bodyPr>
          <a:lstStyle/>
          <a:p>
            <a:pPr algn="ctr"/>
            <a:r>
              <a:rPr lang="en-IE" sz="5400" b="1" dirty="0">
                <a:solidFill>
                  <a:schemeClr val="bg2">
                    <a:lumMod val="25000"/>
                  </a:schemeClr>
                </a:solidFill>
                <a:latin typeface="Bradley Hand ITC" panose="03070402050302030203" pitchFamily="66" charset="0"/>
              </a:rPr>
              <a:t>The Data</a:t>
            </a:r>
            <a:endParaRPr lang="en-US" sz="5400" b="1" dirty="0">
              <a:solidFill>
                <a:schemeClr val="bg2">
                  <a:lumMod val="25000"/>
                </a:schemeClr>
              </a:solidFill>
              <a:latin typeface="Bradley Hand ITC" panose="03070402050302030203" pitchFamily="66" charset="0"/>
            </a:endParaRPr>
          </a:p>
        </p:txBody>
      </p:sp>
      <p:sp>
        <p:nvSpPr>
          <p:cNvPr id="3" name="TextBox 2">
            <a:extLst>
              <a:ext uri="{FF2B5EF4-FFF2-40B4-BE49-F238E27FC236}">
                <a16:creationId xmlns:a16="http://schemas.microsoft.com/office/drawing/2014/main" id="{6C7E99D4-A065-6647-AA0E-090D14B925C3}"/>
              </a:ext>
            </a:extLst>
          </p:cNvPr>
          <p:cNvSpPr txBox="1"/>
          <p:nvPr/>
        </p:nvSpPr>
        <p:spPr>
          <a:xfrm>
            <a:off x="117987" y="754053"/>
            <a:ext cx="6649065" cy="307777"/>
          </a:xfrm>
          <a:prstGeom prst="rect">
            <a:avLst/>
          </a:prstGeom>
          <a:noFill/>
        </p:spPr>
        <p:txBody>
          <a:bodyPr wrap="square">
            <a:spAutoFit/>
          </a:bodyPr>
          <a:lstStyle/>
          <a:p>
            <a:pPr algn="ctr"/>
            <a:r>
              <a:rPr lang="en-GB" sz="1400" i="1" dirty="0">
                <a:effectLst/>
                <a:latin typeface="Aptos" panose="020B0004020202020204" pitchFamily="34" charset="0"/>
                <a:ea typeface="Aptos" panose="020B0004020202020204" pitchFamily="34" charset="0"/>
                <a:cs typeface="Times New Roman" panose="02020603050405020304" pitchFamily="18" charset="0"/>
              </a:rPr>
              <a:t>Reporting period: 1 July 2024 to 30 June 2025.</a:t>
            </a:r>
            <a:endParaRPr lang="en-GB" sz="1400" i="1" dirty="0"/>
          </a:p>
        </p:txBody>
      </p:sp>
      <p:sp>
        <p:nvSpPr>
          <p:cNvPr id="2" name="TextBox 1">
            <a:extLst>
              <a:ext uri="{FF2B5EF4-FFF2-40B4-BE49-F238E27FC236}">
                <a16:creationId xmlns:a16="http://schemas.microsoft.com/office/drawing/2014/main" id="{59C60492-DDB0-CF6D-4014-EDD3FB446F40}"/>
              </a:ext>
            </a:extLst>
          </p:cNvPr>
          <p:cNvSpPr txBox="1"/>
          <p:nvPr/>
        </p:nvSpPr>
        <p:spPr>
          <a:xfrm>
            <a:off x="117986" y="1304616"/>
            <a:ext cx="6649065" cy="461665"/>
          </a:xfrm>
          <a:prstGeom prst="rect">
            <a:avLst/>
          </a:prstGeom>
          <a:noFill/>
        </p:spPr>
        <p:txBody>
          <a:bodyPr wrap="square">
            <a:spAutoFit/>
          </a:bodyPr>
          <a:lstStyle/>
          <a:p>
            <a:pPr algn="ctr"/>
            <a:r>
              <a:rPr lang="en-GB" sz="2400" b="1" dirty="0">
                <a:effectLst/>
                <a:latin typeface="Aptos" panose="020B0004020202020204" pitchFamily="34" charset="0"/>
                <a:ea typeface="Aptos" panose="020B0004020202020204" pitchFamily="34" charset="0"/>
                <a:cs typeface="Times New Roman" panose="02020603050405020304" pitchFamily="18" charset="0"/>
              </a:rPr>
              <a:t>Employee Profile</a:t>
            </a:r>
            <a:endParaRPr lang="en-GB" sz="2400" b="1" dirty="0"/>
          </a:p>
        </p:txBody>
      </p:sp>
      <p:graphicFrame>
        <p:nvGraphicFramePr>
          <p:cNvPr id="8" name="Table 7">
            <a:extLst>
              <a:ext uri="{FF2B5EF4-FFF2-40B4-BE49-F238E27FC236}">
                <a16:creationId xmlns:a16="http://schemas.microsoft.com/office/drawing/2014/main" id="{9F4767B1-D15F-68D2-0A87-AB8039F90E8E}"/>
              </a:ext>
            </a:extLst>
          </p:cNvPr>
          <p:cNvGraphicFramePr>
            <a:graphicFrameLocks noGrp="1"/>
          </p:cNvGraphicFramePr>
          <p:nvPr>
            <p:extLst>
              <p:ext uri="{D42A27DB-BD31-4B8C-83A1-F6EECF244321}">
                <p14:modId xmlns:p14="http://schemas.microsoft.com/office/powerpoint/2010/main" val="3385016798"/>
              </p:ext>
            </p:extLst>
          </p:nvPr>
        </p:nvGraphicFramePr>
        <p:xfrm>
          <a:off x="117986" y="1918016"/>
          <a:ext cx="7283245" cy="2239303"/>
        </p:xfrm>
        <a:graphic>
          <a:graphicData uri="http://schemas.openxmlformats.org/drawingml/2006/table">
            <a:tbl>
              <a:tblPr firstRow="1" firstCol="1" bandRow="1"/>
              <a:tblGrid>
                <a:gridCol w="766916">
                  <a:extLst>
                    <a:ext uri="{9D8B030D-6E8A-4147-A177-3AD203B41FA5}">
                      <a16:colId xmlns:a16="http://schemas.microsoft.com/office/drawing/2014/main" val="686851260"/>
                    </a:ext>
                  </a:extLst>
                </a:gridCol>
                <a:gridCol w="914400">
                  <a:extLst>
                    <a:ext uri="{9D8B030D-6E8A-4147-A177-3AD203B41FA5}">
                      <a16:colId xmlns:a16="http://schemas.microsoft.com/office/drawing/2014/main" val="2493156598"/>
                    </a:ext>
                  </a:extLst>
                </a:gridCol>
                <a:gridCol w="953729">
                  <a:extLst>
                    <a:ext uri="{9D8B030D-6E8A-4147-A177-3AD203B41FA5}">
                      <a16:colId xmlns:a16="http://schemas.microsoft.com/office/drawing/2014/main" val="4234588981"/>
                    </a:ext>
                  </a:extLst>
                </a:gridCol>
                <a:gridCol w="1032387">
                  <a:extLst>
                    <a:ext uri="{9D8B030D-6E8A-4147-A177-3AD203B41FA5}">
                      <a16:colId xmlns:a16="http://schemas.microsoft.com/office/drawing/2014/main" val="536451796"/>
                    </a:ext>
                  </a:extLst>
                </a:gridCol>
                <a:gridCol w="1052051">
                  <a:extLst>
                    <a:ext uri="{9D8B030D-6E8A-4147-A177-3AD203B41FA5}">
                      <a16:colId xmlns:a16="http://schemas.microsoft.com/office/drawing/2014/main" val="3494151207"/>
                    </a:ext>
                  </a:extLst>
                </a:gridCol>
                <a:gridCol w="1160207">
                  <a:extLst>
                    <a:ext uri="{9D8B030D-6E8A-4147-A177-3AD203B41FA5}">
                      <a16:colId xmlns:a16="http://schemas.microsoft.com/office/drawing/2014/main" val="2884880332"/>
                    </a:ext>
                  </a:extLst>
                </a:gridCol>
                <a:gridCol w="1403555">
                  <a:extLst>
                    <a:ext uri="{9D8B030D-6E8A-4147-A177-3AD203B41FA5}">
                      <a16:colId xmlns:a16="http://schemas.microsoft.com/office/drawing/2014/main" val="3617332776"/>
                    </a:ext>
                  </a:extLst>
                </a:gridCol>
              </a:tblGrid>
              <a:tr h="722576">
                <a:tc>
                  <a:txBody>
                    <a:bodyPr/>
                    <a:lstStyle/>
                    <a:p>
                      <a:pPr algn="ctr">
                        <a:lnSpc>
                          <a:spcPct val="107000"/>
                        </a:lnSpc>
                        <a:spcAft>
                          <a:spcPts val="800"/>
                        </a:spcAft>
                        <a:buNone/>
                      </a:pPr>
                      <a:r>
                        <a:rPr lang="en-IE" sz="12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Gender</a:t>
                      </a:r>
                      <a:endParaRPr lang="en-GB"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F0C7"/>
                    </a:solidFill>
                  </a:tcPr>
                </a:tc>
                <a:tc>
                  <a:txBody>
                    <a:bodyPr/>
                    <a:lstStyle/>
                    <a:p>
                      <a:pPr algn="ctr">
                        <a:lnSpc>
                          <a:spcPct val="107000"/>
                        </a:lnSpc>
                        <a:spcAft>
                          <a:spcPts val="800"/>
                        </a:spcAft>
                        <a:buNone/>
                      </a:pPr>
                      <a:r>
                        <a:rPr lang="en-IE" sz="12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No. of FT Employees</a:t>
                      </a:r>
                      <a:endParaRPr lang="en-GB"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F0C7"/>
                    </a:solidFill>
                  </a:tcPr>
                </a:tc>
                <a:tc>
                  <a:txBody>
                    <a:bodyPr/>
                    <a:lstStyle/>
                    <a:p>
                      <a:pPr algn="ctr">
                        <a:lnSpc>
                          <a:spcPct val="107000"/>
                        </a:lnSpc>
                        <a:spcAft>
                          <a:spcPts val="800"/>
                        </a:spcAft>
                        <a:buNone/>
                      </a:pPr>
                      <a:r>
                        <a:rPr lang="en-IE" sz="12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of FT Employees</a:t>
                      </a:r>
                      <a:endParaRPr lang="en-GB"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F0C7"/>
                    </a:solidFill>
                  </a:tcPr>
                </a:tc>
                <a:tc>
                  <a:txBody>
                    <a:bodyPr/>
                    <a:lstStyle/>
                    <a:p>
                      <a:pPr algn="ctr">
                        <a:lnSpc>
                          <a:spcPct val="107000"/>
                        </a:lnSpc>
                        <a:spcAft>
                          <a:spcPts val="800"/>
                        </a:spcAft>
                        <a:buNone/>
                      </a:pPr>
                      <a:r>
                        <a:rPr lang="en-IE" sz="12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No. of PT Employees</a:t>
                      </a:r>
                      <a:endParaRPr lang="en-GB"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F0C7"/>
                    </a:solidFill>
                  </a:tcPr>
                </a:tc>
                <a:tc>
                  <a:txBody>
                    <a:bodyPr/>
                    <a:lstStyle/>
                    <a:p>
                      <a:pPr algn="ctr">
                        <a:lnSpc>
                          <a:spcPct val="107000"/>
                        </a:lnSpc>
                        <a:spcAft>
                          <a:spcPts val="800"/>
                        </a:spcAft>
                        <a:buNone/>
                      </a:pPr>
                      <a:r>
                        <a:rPr lang="en-IE" sz="12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of PT Employees</a:t>
                      </a:r>
                      <a:endParaRPr lang="en-GB"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F0C7"/>
                    </a:solidFill>
                  </a:tcPr>
                </a:tc>
                <a:tc>
                  <a:txBody>
                    <a:bodyPr/>
                    <a:lstStyle/>
                    <a:p>
                      <a:pPr algn="ctr">
                        <a:lnSpc>
                          <a:spcPct val="107000"/>
                        </a:lnSpc>
                        <a:spcAft>
                          <a:spcPts val="800"/>
                        </a:spcAft>
                        <a:buNone/>
                      </a:pPr>
                      <a:r>
                        <a:rPr lang="en-IE" sz="12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Total No. of Employees</a:t>
                      </a:r>
                      <a:endParaRPr lang="en-GB"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F0C7"/>
                    </a:solidFill>
                  </a:tcPr>
                </a:tc>
                <a:tc>
                  <a:txBody>
                    <a:bodyPr/>
                    <a:lstStyle/>
                    <a:p>
                      <a:pPr algn="ctr">
                        <a:lnSpc>
                          <a:spcPct val="107000"/>
                        </a:lnSpc>
                        <a:spcAft>
                          <a:spcPts val="800"/>
                        </a:spcAft>
                        <a:buNone/>
                      </a:pPr>
                      <a:r>
                        <a:rPr lang="en-IE" sz="12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of Total Employees</a:t>
                      </a:r>
                    </a:p>
                    <a:p>
                      <a:pPr algn="ctr">
                        <a:lnSpc>
                          <a:spcPct val="107000"/>
                        </a:lnSpc>
                        <a:spcAft>
                          <a:spcPts val="800"/>
                        </a:spcAft>
                        <a:buNone/>
                      </a:pPr>
                      <a:endParaRPr lang="en-GB" sz="12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1F0C7"/>
                    </a:solidFill>
                  </a:tcPr>
                </a:tc>
                <a:extLst>
                  <a:ext uri="{0D108BD9-81ED-4DB2-BD59-A6C34878D82A}">
                    <a16:rowId xmlns:a16="http://schemas.microsoft.com/office/drawing/2014/main" val="2085951373"/>
                  </a:ext>
                </a:extLst>
              </a:tr>
              <a:tr h="515222">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Male</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C9EB"/>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120</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C9EB"/>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86%</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C9EB"/>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1</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C9EB"/>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25%</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C9EB"/>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121</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C9EB"/>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85%</a:t>
                      </a:r>
                    </a:p>
                    <a:p>
                      <a:pPr algn="ctr">
                        <a:lnSpc>
                          <a:spcPct val="107000"/>
                        </a:lnSpc>
                        <a:spcAft>
                          <a:spcPts val="800"/>
                        </a:spcAft>
                        <a:buNone/>
                      </a:pPr>
                      <a:endPar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5C9EB"/>
                    </a:solidFill>
                  </a:tcPr>
                </a:tc>
                <a:extLst>
                  <a:ext uri="{0D108BD9-81ED-4DB2-BD59-A6C34878D82A}">
                    <a16:rowId xmlns:a16="http://schemas.microsoft.com/office/drawing/2014/main" val="3687187453"/>
                  </a:ext>
                </a:extLst>
              </a:tr>
              <a:tr h="515222">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Women</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CEED"/>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18</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CEED"/>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14%</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CEED"/>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3</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CEED"/>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75%</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CEED"/>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21</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CEED"/>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15%</a:t>
                      </a:r>
                    </a:p>
                    <a:p>
                      <a:pPr algn="ctr">
                        <a:lnSpc>
                          <a:spcPct val="107000"/>
                        </a:lnSpc>
                        <a:spcAft>
                          <a:spcPts val="800"/>
                        </a:spcAft>
                        <a:buNone/>
                      </a:pP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CEED"/>
                    </a:solidFill>
                  </a:tcPr>
                </a:tc>
                <a:extLst>
                  <a:ext uri="{0D108BD9-81ED-4DB2-BD59-A6C34878D82A}">
                    <a16:rowId xmlns:a16="http://schemas.microsoft.com/office/drawing/2014/main" val="3084050555"/>
                  </a:ext>
                </a:extLst>
              </a:tr>
              <a:tr h="200222">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All</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138</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lnSpc>
                          <a:spcPct val="107000"/>
                        </a:lnSpc>
                        <a:spcAft>
                          <a:spcPts val="800"/>
                        </a:spcAft>
                        <a:buNone/>
                      </a:pPr>
                      <a:r>
                        <a:rPr lang="en-IE" sz="1200"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4</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lnSpc>
                          <a:spcPct val="107000"/>
                        </a:lnSpc>
                        <a:spcAft>
                          <a:spcPts val="800"/>
                        </a:spcAft>
                        <a:buNone/>
                      </a:pPr>
                      <a:r>
                        <a:rPr lang="en-IE" sz="1200"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lnSpc>
                          <a:spcPct val="107000"/>
                        </a:lnSpc>
                        <a:spcAft>
                          <a:spcPts val="800"/>
                        </a:spcAft>
                        <a:buNone/>
                      </a:pPr>
                      <a:r>
                        <a:rPr lang="en-IE" sz="12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142</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lnSpc>
                          <a:spcPct val="107000"/>
                        </a:lnSpc>
                        <a:spcAft>
                          <a:spcPts val="800"/>
                        </a:spcAft>
                        <a:buNone/>
                      </a:pPr>
                      <a:endParaRPr lang="en-IE"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07000"/>
                        </a:lnSpc>
                        <a:spcAft>
                          <a:spcPts val="800"/>
                        </a:spcAft>
                        <a:buNone/>
                      </a:pPr>
                      <a:r>
                        <a:rPr lang="en-IE" sz="1200"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2382859346"/>
                  </a:ext>
                </a:extLst>
              </a:tr>
            </a:tbl>
          </a:graphicData>
        </a:graphic>
      </p:graphicFrame>
    </p:spTree>
    <p:extLst>
      <p:ext uri="{BB962C8B-B14F-4D97-AF65-F5344CB8AC3E}">
        <p14:creationId xmlns:p14="http://schemas.microsoft.com/office/powerpoint/2010/main" val="3989272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343422" y="4039255"/>
            <a:ext cx="3204178" cy="400110"/>
          </a:xfrm>
          <a:prstGeom prst="rect">
            <a:avLst/>
          </a:prstGeom>
          <a:noFill/>
        </p:spPr>
        <p:txBody>
          <a:bodyPr wrap="square" rtlCol="0">
            <a:spAutoFit/>
          </a:bodyPr>
          <a:lstStyle/>
          <a:p>
            <a:r>
              <a:rPr lang="en-JM" sz="2000" dirty="0">
                <a:solidFill>
                  <a:schemeClr val="bg1"/>
                </a:solidFill>
                <a:latin typeface="Throw My Hands Up in the Air" panose="02000506000000020004" pitchFamily="2" charset="0"/>
              </a:rPr>
              <a:t>One Company – One Solution</a:t>
            </a:r>
          </a:p>
        </p:txBody>
      </p:sp>
      <p:sp>
        <p:nvSpPr>
          <p:cNvPr id="26" name="Rectangle 25"/>
          <p:cNvSpPr/>
          <p:nvPr/>
        </p:nvSpPr>
        <p:spPr>
          <a:xfrm>
            <a:off x="1998486" y="0"/>
            <a:ext cx="2735044" cy="923330"/>
          </a:xfrm>
          <a:prstGeom prst="rect">
            <a:avLst/>
          </a:prstGeom>
        </p:spPr>
        <p:txBody>
          <a:bodyPr wrap="none">
            <a:spAutoFit/>
          </a:bodyPr>
          <a:lstStyle/>
          <a:p>
            <a:pPr algn="ctr"/>
            <a:r>
              <a:rPr lang="en-IE" sz="5400" b="1" dirty="0">
                <a:solidFill>
                  <a:schemeClr val="bg2">
                    <a:lumMod val="25000"/>
                  </a:schemeClr>
                </a:solidFill>
                <a:latin typeface="Bradley Hand ITC" panose="03070402050302030203" pitchFamily="66" charset="0"/>
              </a:rPr>
              <a:t>The Data</a:t>
            </a:r>
            <a:endParaRPr lang="en-US" sz="5400" b="1" dirty="0">
              <a:solidFill>
                <a:schemeClr val="bg2">
                  <a:lumMod val="25000"/>
                </a:schemeClr>
              </a:solidFill>
              <a:latin typeface="Bradley Hand ITC" panose="03070402050302030203" pitchFamily="66" charset="0"/>
            </a:endParaRPr>
          </a:p>
        </p:txBody>
      </p:sp>
      <p:sp>
        <p:nvSpPr>
          <p:cNvPr id="3" name="TextBox 2">
            <a:extLst>
              <a:ext uri="{FF2B5EF4-FFF2-40B4-BE49-F238E27FC236}">
                <a16:creationId xmlns:a16="http://schemas.microsoft.com/office/drawing/2014/main" id="{032637F1-3E2F-F0B3-26B2-7E7429757E21}"/>
              </a:ext>
            </a:extLst>
          </p:cNvPr>
          <p:cNvSpPr txBox="1"/>
          <p:nvPr/>
        </p:nvSpPr>
        <p:spPr>
          <a:xfrm>
            <a:off x="117987" y="754053"/>
            <a:ext cx="6649065" cy="307777"/>
          </a:xfrm>
          <a:prstGeom prst="rect">
            <a:avLst/>
          </a:prstGeom>
          <a:noFill/>
        </p:spPr>
        <p:txBody>
          <a:bodyPr wrap="square">
            <a:spAutoFit/>
          </a:bodyPr>
          <a:lstStyle/>
          <a:p>
            <a:pPr algn="ctr"/>
            <a:r>
              <a:rPr lang="en-GB" sz="1400" i="1" dirty="0">
                <a:effectLst/>
                <a:latin typeface="Aptos" panose="020B0004020202020204" pitchFamily="34" charset="0"/>
                <a:ea typeface="Aptos" panose="020B0004020202020204" pitchFamily="34" charset="0"/>
                <a:cs typeface="Times New Roman" panose="02020603050405020304" pitchFamily="18" charset="0"/>
              </a:rPr>
              <a:t>Reporting period: 1 July 2024 to 30 June 2025.</a:t>
            </a:r>
            <a:endParaRPr lang="en-GB" sz="1400" i="1" dirty="0"/>
          </a:p>
        </p:txBody>
      </p:sp>
      <p:graphicFrame>
        <p:nvGraphicFramePr>
          <p:cNvPr id="4" name="Table 3">
            <a:extLst>
              <a:ext uri="{FF2B5EF4-FFF2-40B4-BE49-F238E27FC236}">
                <a16:creationId xmlns:a16="http://schemas.microsoft.com/office/drawing/2014/main" id="{400E866D-A20A-506D-0281-30827B77E96B}"/>
              </a:ext>
            </a:extLst>
          </p:cNvPr>
          <p:cNvGraphicFramePr>
            <a:graphicFrameLocks noGrp="1"/>
          </p:cNvGraphicFramePr>
          <p:nvPr>
            <p:extLst>
              <p:ext uri="{D42A27DB-BD31-4B8C-83A1-F6EECF244321}">
                <p14:modId xmlns:p14="http://schemas.microsoft.com/office/powerpoint/2010/main" val="2779391606"/>
              </p:ext>
            </p:extLst>
          </p:nvPr>
        </p:nvGraphicFramePr>
        <p:xfrm>
          <a:off x="117987" y="1163156"/>
          <a:ext cx="5988266" cy="5484921"/>
        </p:xfrm>
        <a:graphic>
          <a:graphicData uri="http://schemas.openxmlformats.org/drawingml/2006/table">
            <a:tbl>
              <a:tblPr firstRow="1" bandRow="1">
                <a:tableStyleId>{5C22544A-7EE6-4342-B048-85BDC9FD1C3A}</a:tableStyleId>
              </a:tblPr>
              <a:tblGrid>
                <a:gridCol w="403543">
                  <a:extLst>
                    <a:ext uri="{9D8B030D-6E8A-4147-A177-3AD203B41FA5}">
                      <a16:colId xmlns:a16="http://schemas.microsoft.com/office/drawing/2014/main" val="3160936387"/>
                    </a:ext>
                  </a:extLst>
                </a:gridCol>
                <a:gridCol w="4483510">
                  <a:extLst>
                    <a:ext uri="{9D8B030D-6E8A-4147-A177-3AD203B41FA5}">
                      <a16:colId xmlns:a16="http://schemas.microsoft.com/office/drawing/2014/main" val="4158817177"/>
                    </a:ext>
                  </a:extLst>
                </a:gridCol>
                <a:gridCol w="1101213">
                  <a:extLst>
                    <a:ext uri="{9D8B030D-6E8A-4147-A177-3AD203B41FA5}">
                      <a16:colId xmlns:a16="http://schemas.microsoft.com/office/drawing/2014/main" val="1481209307"/>
                    </a:ext>
                  </a:extLst>
                </a:gridCol>
              </a:tblGrid>
              <a:tr h="352118">
                <a:tc gridSpan="2">
                  <a:txBody>
                    <a:bodyPr/>
                    <a:lstStyle/>
                    <a:p>
                      <a:r>
                        <a:rPr lang="en-GB" sz="1600" dirty="0"/>
                        <a:t>Gender Pay Gap Fields</a:t>
                      </a:r>
                    </a:p>
                  </a:txBody>
                  <a:tcPr/>
                </a:tc>
                <a:tc hMerge="1">
                  <a:txBody>
                    <a:bodyPr/>
                    <a:lstStyle/>
                    <a:p>
                      <a:endParaRPr lang="en-GB" dirty="0"/>
                    </a:p>
                  </a:txBody>
                  <a:tcPr/>
                </a:tc>
                <a:tc>
                  <a:txBody>
                    <a:bodyPr/>
                    <a:lstStyle/>
                    <a:p>
                      <a:r>
                        <a:rPr lang="en-GB" sz="1600" dirty="0"/>
                        <a:t>June 2025</a:t>
                      </a:r>
                    </a:p>
                  </a:txBody>
                  <a:tcPr/>
                </a:tc>
                <a:extLst>
                  <a:ext uri="{0D108BD9-81ED-4DB2-BD59-A6C34878D82A}">
                    <a16:rowId xmlns:a16="http://schemas.microsoft.com/office/drawing/2014/main" val="278722530"/>
                  </a:ext>
                </a:extLst>
              </a:tr>
              <a:tr h="352118">
                <a:tc>
                  <a:txBody>
                    <a:bodyPr/>
                    <a:lstStyle/>
                    <a:p>
                      <a:r>
                        <a:rPr lang="en-GB" sz="1400" dirty="0"/>
                        <a:t>1</a:t>
                      </a:r>
                    </a:p>
                  </a:txBody>
                  <a:tcPr/>
                </a:tc>
                <a:tc>
                  <a:txBody>
                    <a:bodyPr/>
                    <a:lstStyle/>
                    <a:p>
                      <a:r>
                        <a:rPr lang="en-US" sz="1400" dirty="0"/>
                        <a:t>Mean hourly gender pay gap (all)</a:t>
                      </a:r>
                      <a:endParaRPr lang="en-GB" sz="1400" dirty="0"/>
                    </a:p>
                  </a:txBody>
                  <a:tcPr/>
                </a:tc>
                <a:tc>
                  <a:txBody>
                    <a:bodyPr/>
                    <a:lstStyle/>
                    <a:p>
                      <a:r>
                        <a:rPr lang="en-GB" sz="1400" dirty="0"/>
                        <a:t>-15.9%</a:t>
                      </a:r>
                    </a:p>
                  </a:txBody>
                  <a:tcPr/>
                </a:tc>
                <a:extLst>
                  <a:ext uri="{0D108BD9-81ED-4DB2-BD59-A6C34878D82A}">
                    <a16:rowId xmlns:a16="http://schemas.microsoft.com/office/drawing/2014/main" val="3449294198"/>
                  </a:ext>
                </a:extLst>
              </a:tr>
              <a:tr h="310571">
                <a:tc>
                  <a:txBody>
                    <a:bodyPr/>
                    <a:lstStyle/>
                    <a:p>
                      <a:r>
                        <a:rPr lang="en-GB" sz="1400" dirty="0"/>
                        <a:t>2</a:t>
                      </a:r>
                    </a:p>
                  </a:txBody>
                  <a:tcPr/>
                </a:tc>
                <a:tc>
                  <a:txBody>
                    <a:bodyPr/>
                    <a:lstStyle/>
                    <a:p>
                      <a:r>
                        <a:rPr lang="en-US" sz="1400" dirty="0"/>
                        <a:t>Mean hourly gender pay gap (part time)</a:t>
                      </a:r>
                      <a:endParaRPr lang="en-GB" sz="1400" dirty="0"/>
                    </a:p>
                  </a:txBody>
                  <a:tcPr/>
                </a:tc>
                <a:tc>
                  <a:txBody>
                    <a:bodyPr/>
                    <a:lstStyle/>
                    <a:p>
                      <a:r>
                        <a:rPr lang="en-GB" sz="1400" dirty="0"/>
                        <a:t>-60.8%</a:t>
                      </a:r>
                    </a:p>
                  </a:txBody>
                  <a:tcPr/>
                </a:tc>
                <a:extLst>
                  <a:ext uri="{0D108BD9-81ED-4DB2-BD59-A6C34878D82A}">
                    <a16:rowId xmlns:a16="http://schemas.microsoft.com/office/drawing/2014/main" val="3085566863"/>
                  </a:ext>
                </a:extLst>
              </a:tr>
              <a:tr h="352118">
                <a:tc>
                  <a:txBody>
                    <a:bodyPr/>
                    <a:lstStyle/>
                    <a:p>
                      <a:r>
                        <a:rPr lang="en-GB" sz="1400" dirty="0"/>
                        <a:t>3</a:t>
                      </a:r>
                    </a:p>
                  </a:txBody>
                  <a:tcPr/>
                </a:tc>
                <a:tc>
                  <a:txBody>
                    <a:bodyPr/>
                    <a:lstStyle/>
                    <a:p>
                      <a:r>
                        <a:rPr lang="en-US" sz="1400" dirty="0"/>
                        <a:t>Median hourly gender pay gap (all)	</a:t>
                      </a:r>
                      <a:endParaRPr lang="en-GB" sz="1400" dirty="0"/>
                    </a:p>
                  </a:txBody>
                  <a:tcPr/>
                </a:tc>
                <a:tc>
                  <a:txBody>
                    <a:bodyPr/>
                    <a:lstStyle/>
                    <a:p>
                      <a:r>
                        <a:rPr lang="en-GB" sz="1400" dirty="0"/>
                        <a:t>-20.8%</a:t>
                      </a:r>
                    </a:p>
                  </a:txBody>
                  <a:tcPr/>
                </a:tc>
                <a:extLst>
                  <a:ext uri="{0D108BD9-81ED-4DB2-BD59-A6C34878D82A}">
                    <a16:rowId xmlns:a16="http://schemas.microsoft.com/office/drawing/2014/main" val="3175087196"/>
                  </a:ext>
                </a:extLst>
              </a:tr>
              <a:tr h="352118">
                <a:tc>
                  <a:txBody>
                    <a:bodyPr/>
                    <a:lstStyle/>
                    <a:p>
                      <a:r>
                        <a:rPr lang="en-GB" sz="1400" dirty="0"/>
                        <a:t>4</a:t>
                      </a:r>
                    </a:p>
                  </a:txBody>
                  <a:tcPr/>
                </a:tc>
                <a:tc>
                  <a:txBody>
                    <a:bodyPr/>
                    <a:lstStyle/>
                    <a:p>
                      <a:r>
                        <a:rPr lang="en-US" sz="1400" dirty="0"/>
                        <a:t>Median hourly gender pay gap (part time)</a:t>
                      </a:r>
                      <a:endParaRPr lang="en-GB" sz="1400" dirty="0"/>
                    </a:p>
                  </a:txBody>
                  <a:tcPr/>
                </a:tc>
                <a:tc>
                  <a:txBody>
                    <a:bodyPr/>
                    <a:lstStyle/>
                    <a:p>
                      <a:r>
                        <a:rPr lang="en-GB" sz="1400" dirty="0"/>
                        <a:t>-64.8%</a:t>
                      </a:r>
                    </a:p>
                  </a:txBody>
                  <a:tcPr/>
                </a:tc>
                <a:extLst>
                  <a:ext uri="{0D108BD9-81ED-4DB2-BD59-A6C34878D82A}">
                    <a16:rowId xmlns:a16="http://schemas.microsoft.com/office/drawing/2014/main" val="243697265"/>
                  </a:ext>
                </a:extLst>
              </a:tr>
              <a:tr h="352118">
                <a:tc>
                  <a:txBody>
                    <a:bodyPr/>
                    <a:lstStyle/>
                    <a:p>
                      <a:r>
                        <a:rPr lang="en-GB" sz="1400" dirty="0"/>
                        <a:t>5</a:t>
                      </a:r>
                    </a:p>
                  </a:txBody>
                  <a:tcPr/>
                </a:tc>
                <a:tc>
                  <a:txBody>
                    <a:bodyPr/>
                    <a:lstStyle/>
                    <a:p>
                      <a:r>
                        <a:rPr lang="en-US" sz="1400" dirty="0"/>
                        <a:t>Mean hourly performance related bonus gender pay gap </a:t>
                      </a:r>
                      <a:endParaRPr lang="en-GB" sz="1400" dirty="0"/>
                    </a:p>
                  </a:txBody>
                  <a:tcPr/>
                </a:tc>
                <a:tc>
                  <a:txBody>
                    <a:bodyPr/>
                    <a:lstStyle/>
                    <a:p>
                      <a:r>
                        <a:rPr lang="en-GB" sz="1400" dirty="0"/>
                        <a:t>-240%</a:t>
                      </a:r>
                    </a:p>
                  </a:txBody>
                  <a:tcPr/>
                </a:tc>
                <a:extLst>
                  <a:ext uri="{0D108BD9-81ED-4DB2-BD59-A6C34878D82A}">
                    <a16:rowId xmlns:a16="http://schemas.microsoft.com/office/drawing/2014/main" val="4092702689"/>
                  </a:ext>
                </a:extLst>
              </a:tr>
              <a:tr h="295464">
                <a:tc>
                  <a:txBody>
                    <a:bodyPr/>
                    <a:lstStyle/>
                    <a:p>
                      <a:r>
                        <a:rPr lang="en-GB" sz="1400" dirty="0"/>
                        <a:t>6</a:t>
                      </a:r>
                    </a:p>
                  </a:txBody>
                  <a:tcPr/>
                </a:tc>
                <a:tc>
                  <a:txBody>
                    <a:bodyPr/>
                    <a:lstStyle/>
                    <a:p>
                      <a:r>
                        <a:rPr lang="en-US" sz="1400" dirty="0"/>
                        <a:t>Median hourly performance related bonus gender pay gap</a:t>
                      </a:r>
                      <a:endParaRPr lang="en-GB" sz="1400" dirty="0"/>
                    </a:p>
                  </a:txBody>
                  <a:tcPr/>
                </a:tc>
                <a:tc>
                  <a:txBody>
                    <a:bodyPr/>
                    <a:lstStyle/>
                    <a:p>
                      <a:r>
                        <a:rPr lang="en-GB" sz="1400" dirty="0"/>
                        <a:t>0%</a:t>
                      </a:r>
                    </a:p>
                  </a:txBody>
                  <a:tcPr/>
                </a:tc>
                <a:extLst>
                  <a:ext uri="{0D108BD9-81ED-4DB2-BD59-A6C34878D82A}">
                    <a16:rowId xmlns:a16="http://schemas.microsoft.com/office/drawing/2014/main" val="3977536332"/>
                  </a:ext>
                </a:extLst>
              </a:tr>
              <a:tr h="516691">
                <a:tc>
                  <a:txBody>
                    <a:bodyPr/>
                    <a:lstStyle/>
                    <a:p>
                      <a:r>
                        <a:rPr lang="en-GB" sz="1400" dirty="0"/>
                        <a:t>7</a:t>
                      </a:r>
                    </a:p>
                  </a:txBody>
                  <a:tcPr/>
                </a:tc>
                <a:tc>
                  <a:txBody>
                    <a:bodyPr/>
                    <a:lstStyle/>
                    <a:p>
                      <a:r>
                        <a:rPr lang="en-US" sz="1400" dirty="0"/>
                        <a:t>Percentage of employees per gender to receive a performance related bonus remuneration	</a:t>
                      </a:r>
                      <a:endParaRPr lang="en-GB" sz="1400" dirty="0"/>
                    </a:p>
                  </a:txBody>
                  <a:tcPr/>
                </a:tc>
                <a:tc>
                  <a:txBody>
                    <a:bodyPr/>
                    <a:lstStyle/>
                    <a:p>
                      <a:r>
                        <a:rPr lang="en-GB" sz="1400" dirty="0"/>
                        <a:t>86% (F)</a:t>
                      </a:r>
                    </a:p>
                    <a:p>
                      <a:r>
                        <a:rPr lang="en-GB" sz="1400" dirty="0"/>
                        <a:t>94% (M)</a:t>
                      </a:r>
                    </a:p>
                  </a:txBody>
                  <a:tcPr/>
                </a:tc>
                <a:extLst>
                  <a:ext uri="{0D108BD9-81ED-4DB2-BD59-A6C34878D82A}">
                    <a16:rowId xmlns:a16="http://schemas.microsoft.com/office/drawing/2014/main" val="1229681352"/>
                  </a:ext>
                </a:extLst>
              </a:tr>
              <a:tr h="473925">
                <a:tc>
                  <a:txBody>
                    <a:bodyPr/>
                    <a:lstStyle/>
                    <a:p>
                      <a:r>
                        <a:rPr lang="en-GB" sz="1400" dirty="0"/>
                        <a:t>8</a:t>
                      </a:r>
                    </a:p>
                  </a:txBody>
                  <a:tcPr/>
                </a:tc>
                <a:tc>
                  <a:txBody>
                    <a:bodyPr/>
                    <a:lstStyle/>
                    <a:p>
                      <a:r>
                        <a:rPr lang="en-US" sz="1400" dirty="0"/>
                        <a:t>Percentage of employees per gender to receive </a:t>
                      </a:r>
                    </a:p>
                    <a:p>
                      <a:r>
                        <a:rPr lang="en-US" sz="1400" dirty="0"/>
                        <a:t>Benefit in kind </a:t>
                      </a:r>
                      <a:endParaRPr lang="en-GB" sz="1400" dirty="0"/>
                    </a:p>
                  </a:txBody>
                  <a:tcPr/>
                </a:tc>
                <a:tc>
                  <a:txBody>
                    <a:bodyPr/>
                    <a:lstStyle/>
                    <a:p>
                      <a:r>
                        <a:rPr lang="en-GB" sz="1400" dirty="0"/>
                        <a:t>5% (F)</a:t>
                      </a:r>
                    </a:p>
                    <a:p>
                      <a:r>
                        <a:rPr lang="en-GB" sz="1400" dirty="0"/>
                        <a:t>2% (M)</a:t>
                      </a:r>
                    </a:p>
                  </a:txBody>
                  <a:tcPr/>
                </a:tc>
                <a:extLst>
                  <a:ext uri="{0D108BD9-81ED-4DB2-BD59-A6C34878D82A}">
                    <a16:rowId xmlns:a16="http://schemas.microsoft.com/office/drawing/2014/main" val="171465128"/>
                  </a:ext>
                </a:extLst>
              </a:tr>
              <a:tr h="516691">
                <a:tc>
                  <a:txBody>
                    <a:bodyPr/>
                    <a:lstStyle/>
                    <a:p>
                      <a:r>
                        <a:rPr lang="en-GB" sz="1400" dirty="0"/>
                        <a:t>9</a:t>
                      </a:r>
                    </a:p>
                  </a:txBody>
                  <a:tcPr/>
                </a:tc>
                <a:tc>
                  <a:txBody>
                    <a:bodyPr/>
                    <a:lstStyle/>
                    <a:p>
                      <a:r>
                        <a:rPr lang="en-US" sz="1400" dirty="0"/>
                        <a:t>Percentage of employees within lower remuneration quartile</a:t>
                      </a:r>
                      <a:endParaRPr lang="en-GB" sz="1400" dirty="0"/>
                    </a:p>
                  </a:txBody>
                  <a:tcPr/>
                </a:tc>
                <a:tc>
                  <a:txBody>
                    <a:bodyPr/>
                    <a:lstStyle/>
                    <a:p>
                      <a:r>
                        <a:rPr lang="en-GB" sz="1400" dirty="0"/>
                        <a:t>80% (M)</a:t>
                      </a:r>
                    </a:p>
                    <a:p>
                      <a:r>
                        <a:rPr lang="en-GB" sz="1400" dirty="0"/>
                        <a:t>20% (F)</a:t>
                      </a:r>
                    </a:p>
                  </a:txBody>
                  <a:tcPr/>
                </a:tc>
                <a:extLst>
                  <a:ext uri="{0D108BD9-81ED-4DB2-BD59-A6C34878D82A}">
                    <a16:rowId xmlns:a16="http://schemas.microsoft.com/office/drawing/2014/main" val="4078628128"/>
                  </a:ext>
                </a:extLst>
              </a:tr>
              <a:tr h="516691">
                <a:tc>
                  <a:txBody>
                    <a:bodyPr/>
                    <a:lstStyle/>
                    <a:p>
                      <a:r>
                        <a:rPr lang="en-GB" sz="1400" dirty="0"/>
                        <a:t>10</a:t>
                      </a:r>
                    </a:p>
                  </a:txBody>
                  <a:tcPr/>
                </a:tc>
                <a:tc>
                  <a:txBody>
                    <a:bodyPr/>
                    <a:lstStyle/>
                    <a:p>
                      <a:r>
                        <a:rPr lang="en-US" sz="1400" dirty="0"/>
                        <a:t>Percentage of employees within lower middle </a:t>
                      </a:r>
                    </a:p>
                    <a:p>
                      <a:r>
                        <a:rPr lang="en-US" sz="1400" dirty="0"/>
                        <a:t>remuneration quartile	</a:t>
                      </a:r>
                      <a:endParaRPr lang="en-GB" sz="1400" dirty="0"/>
                    </a:p>
                  </a:txBody>
                  <a:tcPr/>
                </a:tc>
                <a:tc>
                  <a:txBody>
                    <a:bodyPr/>
                    <a:lstStyle/>
                    <a:p>
                      <a:r>
                        <a:rPr lang="en-GB" sz="1400" dirty="0"/>
                        <a:t>91% (M)</a:t>
                      </a:r>
                    </a:p>
                    <a:p>
                      <a:r>
                        <a:rPr lang="en-GB" sz="1400" dirty="0"/>
                        <a:t>9% (F)</a:t>
                      </a:r>
                    </a:p>
                  </a:txBody>
                  <a:tcPr/>
                </a:tc>
                <a:extLst>
                  <a:ext uri="{0D108BD9-81ED-4DB2-BD59-A6C34878D82A}">
                    <a16:rowId xmlns:a16="http://schemas.microsoft.com/office/drawing/2014/main" val="2081806382"/>
                  </a:ext>
                </a:extLst>
              </a:tr>
              <a:tr h="516691">
                <a:tc>
                  <a:txBody>
                    <a:bodyPr/>
                    <a:lstStyle/>
                    <a:p>
                      <a:r>
                        <a:rPr lang="en-GB" sz="1400" dirty="0"/>
                        <a:t>11</a:t>
                      </a:r>
                    </a:p>
                  </a:txBody>
                  <a:tcPr/>
                </a:tc>
                <a:tc>
                  <a:txBody>
                    <a:bodyPr/>
                    <a:lstStyle/>
                    <a:p>
                      <a:r>
                        <a:rPr lang="en-US" sz="1400" dirty="0"/>
                        <a:t>Percentage of employees within upper middle </a:t>
                      </a:r>
                    </a:p>
                    <a:p>
                      <a:r>
                        <a:rPr lang="en-US" sz="1400" dirty="0"/>
                        <a:t>remuneration quartile	</a:t>
                      </a:r>
                      <a:endParaRPr lang="en-GB" sz="1400" dirty="0"/>
                    </a:p>
                  </a:txBody>
                  <a:tcPr/>
                </a:tc>
                <a:tc>
                  <a:txBody>
                    <a:bodyPr/>
                    <a:lstStyle/>
                    <a:p>
                      <a:r>
                        <a:rPr lang="en-GB" sz="1400" dirty="0"/>
                        <a:t>100% (M)</a:t>
                      </a:r>
                    </a:p>
                  </a:txBody>
                  <a:tcPr/>
                </a:tc>
                <a:extLst>
                  <a:ext uri="{0D108BD9-81ED-4DB2-BD59-A6C34878D82A}">
                    <a16:rowId xmlns:a16="http://schemas.microsoft.com/office/drawing/2014/main" val="1109994263"/>
                  </a:ext>
                </a:extLst>
              </a:tr>
              <a:tr h="516691">
                <a:tc>
                  <a:txBody>
                    <a:bodyPr/>
                    <a:lstStyle/>
                    <a:p>
                      <a:r>
                        <a:rPr lang="en-GB" sz="1400" dirty="0"/>
                        <a:t>12</a:t>
                      </a:r>
                    </a:p>
                  </a:txBody>
                  <a:tcPr/>
                </a:tc>
                <a:tc>
                  <a:txBody>
                    <a:bodyPr/>
                    <a:lstStyle/>
                    <a:p>
                      <a:r>
                        <a:rPr lang="en-US" sz="1400" dirty="0"/>
                        <a:t>Percentage of employees within upper remuneration quartile	</a:t>
                      </a:r>
                      <a:endParaRPr lang="en-GB" sz="1400" dirty="0"/>
                    </a:p>
                  </a:txBody>
                  <a:tcPr/>
                </a:tc>
                <a:tc>
                  <a:txBody>
                    <a:bodyPr/>
                    <a:lstStyle/>
                    <a:p>
                      <a:r>
                        <a:rPr lang="en-GB" sz="1400" dirty="0"/>
                        <a:t>69% (M)</a:t>
                      </a:r>
                    </a:p>
                    <a:p>
                      <a:r>
                        <a:rPr lang="en-GB" sz="1400" dirty="0"/>
                        <a:t>31% (F)</a:t>
                      </a:r>
                    </a:p>
                  </a:txBody>
                  <a:tcPr/>
                </a:tc>
                <a:extLst>
                  <a:ext uri="{0D108BD9-81ED-4DB2-BD59-A6C34878D82A}">
                    <a16:rowId xmlns:a16="http://schemas.microsoft.com/office/drawing/2014/main" val="4207177866"/>
                  </a:ext>
                </a:extLst>
              </a:tr>
            </a:tbl>
          </a:graphicData>
        </a:graphic>
      </p:graphicFrame>
    </p:spTree>
    <p:extLst>
      <p:ext uri="{BB962C8B-B14F-4D97-AF65-F5344CB8AC3E}">
        <p14:creationId xmlns:p14="http://schemas.microsoft.com/office/powerpoint/2010/main" val="675247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35750"/>
            <a:ext cx="6763626" cy="751927"/>
          </a:xfrm>
        </p:spPr>
        <p:txBody>
          <a:bodyPr>
            <a:normAutofit fontScale="90000"/>
          </a:bodyPr>
          <a:lstStyle/>
          <a:p>
            <a:r>
              <a:rPr lang="en-JM" dirty="0"/>
              <a:t>	</a:t>
            </a:r>
            <a:r>
              <a:rPr lang="en-JM" sz="6000" b="1" dirty="0">
                <a:latin typeface="Bradley Hand ITC" panose="03070402050302030203" pitchFamily="66" charset="0"/>
              </a:rPr>
              <a:t>Data Interpretation </a:t>
            </a:r>
          </a:p>
        </p:txBody>
      </p:sp>
      <p:sp>
        <p:nvSpPr>
          <p:cNvPr id="5" name="TextBox 4"/>
          <p:cNvSpPr txBox="1"/>
          <p:nvPr/>
        </p:nvSpPr>
        <p:spPr>
          <a:xfrm>
            <a:off x="6343422" y="4039255"/>
            <a:ext cx="3204178" cy="400110"/>
          </a:xfrm>
          <a:prstGeom prst="rect">
            <a:avLst/>
          </a:prstGeom>
          <a:noFill/>
        </p:spPr>
        <p:txBody>
          <a:bodyPr wrap="square" rtlCol="0">
            <a:spAutoFit/>
          </a:bodyPr>
          <a:lstStyle/>
          <a:p>
            <a:r>
              <a:rPr lang="en-JM" sz="2000" dirty="0">
                <a:solidFill>
                  <a:schemeClr val="bg1"/>
                </a:solidFill>
                <a:latin typeface="Throw My Hands Up in the Air" panose="02000506000000020004" pitchFamily="2" charset="0"/>
              </a:rPr>
              <a:t>One Company – One Solution</a:t>
            </a:r>
          </a:p>
        </p:txBody>
      </p:sp>
      <p:sp>
        <p:nvSpPr>
          <p:cNvPr id="6" name="TextBox 5">
            <a:extLst>
              <a:ext uri="{FF2B5EF4-FFF2-40B4-BE49-F238E27FC236}">
                <a16:creationId xmlns:a16="http://schemas.microsoft.com/office/drawing/2014/main" id="{48F46AD3-1E13-0619-2618-51B856FF27AB}"/>
              </a:ext>
            </a:extLst>
          </p:cNvPr>
          <p:cNvSpPr txBox="1"/>
          <p:nvPr/>
        </p:nvSpPr>
        <p:spPr>
          <a:xfrm>
            <a:off x="86032" y="1761709"/>
            <a:ext cx="5705167" cy="5355312"/>
          </a:xfrm>
          <a:prstGeom prst="rect">
            <a:avLst/>
          </a:prstGeom>
          <a:noFill/>
        </p:spPr>
        <p:txBody>
          <a:bodyPr wrap="square">
            <a:spAutoFit/>
          </a:bodyPr>
          <a:lstStyle/>
          <a:p>
            <a:r>
              <a:rPr lang="en-US" b="1" dirty="0"/>
              <a:t>Primary Reasons for the Pay Gap </a:t>
            </a:r>
          </a:p>
          <a:p>
            <a:endParaRPr lang="en-US" dirty="0"/>
          </a:p>
          <a:p>
            <a:pPr marL="285750" indent="-285750">
              <a:buFont typeface="Arial" panose="020B0604020202020204" pitchFamily="34" charset="0"/>
              <a:buChar char="•"/>
            </a:pPr>
            <a:r>
              <a:rPr lang="en-US" dirty="0"/>
              <a:t>Significant lower level of female participation in the transportation industry.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Our operation requires a lot of historically male dominated skills such as HGV Drivers, Mechanics and Warehouse personnel.</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As the majority of driving staff are male and work longer hours (due to the nature of HGV driving/work), the calculation reduces the hourly rate which also widens the gap.</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41397004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8686" y="169114"/>
            <a:ext cx="7886700" cy="784615"/>
          </a:xfrm>
        </p:spPr>
        <p:txBody>
          <a:bodyPr>
            <a:normAutofit fontScale="90000"/>
          </a:bodyPr>
          <a:lstStyle/>
          <a:p>
            <a:pPr algn="ctr"/>
            <a:r>
              <a:rPr lang="en-JM" sz="5400" b="1" dirty="0">
                <a:latin typeface="Bradley Hand ITC" panose="03070402050302030203" pitchFamily="66" charset="0"/>
              </a:rPr>
              <a:t>Action Plan </a:t>
            </a:r>
          </a:p>
        </p:txBody>
      </p:sp>
      <p:sp>
        <p:nvSpPr>
          <p:cNvPr id="7" name="TextBox 6"/>
          <p:cNvSpPr txBox="1"/>
          <p:nvPr/>
        </p:nvSpPr>
        <p:spPr>
          <a:xfrm>
            <a:off x="208827" y="1305341"/>
            <a:ext cx="5582373" cy="4247317"/>
          </a:xfrm>
          <a:prstGeom prst="rect">
            <a:avLst/>
          </a:prstGeom>
          <a:noFill/>
        </p:spPr>
        <p:txBody>
          <a:bodyPr wrap="square" rtlCol="0">
            <a:spAutoFit/>
          </a:bodyPr>
          <a:lstStyle/>
          <a:p>
            <a:endParaRPr lang="en-US" dirty="0"/>
          </a:p>
          <a:p>
            <a:pPr marL="285750" indent="-285750">
              <a:buFont typeface="Arial" panose="020B0604020202020204" pitchFamily="34" charset="0"/>
              <a:buChar char="•"/>
            </a:pPr>
            <a:r>
              <a:rPr lang="en-US" dirty="0"/>
              <a:t>Due to the challenge that a full employment market brings we need to focus our recruitment process to ensure it is promoting inclusion, objectivity and consistency across all recruitment activities. </a:t>
            </a:r>
          </a:p>
          <a:p>
            <a:endParaRPr lang="en-US" dirty="0"/>
          </a:p>
          <a:p>
            <a:pPr marL="285750" indent="-285750">
              <a:buFont typeface="Arial" panose="020B0604020202020204" pitchFamily="34" charset="0"/>
              <a:buChar char="•"/>
            </a:pPr>
            <a:r>
              <a:rPr lang="en-US" dirty="0"/>
              <a:t>Our remuneration policies need to be continuously reviewed to ensure gender pay gaps do not widen, where skills, experience and capabilities are similar.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a:p>
            <a:endParaRPr lang="en-US" dirty="0"/>
          </a:p>
        </p:txBody>
      </p:sp>
    </p:spTree>
    <p:extLst>
      <p:ext uri="{BB962C8B-B14F-4D97-AF65-F5344CB8AC3E}">
        <p14:creationId xmlns:p14="http://schemas.microsoft.com/office/powerpoint/2010/main" val="1979749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750" y="178946"/>
            <a:ext cx="7886700" cy="1325563"/>
          </a:xfrm>
        </p:spPr>
        <p:txBody>
          <a:bodyPr>
            <a:normAutofit/>
          </a:bodyPr>
          <a:lstStyle/>
          <a:p>
            <a:pPr algn="ctr"/>
            <a:r>
              <a:rPr lang="en-JM" sz="5400" b="1" dirty="0">
                <a:latin typeface="Bradley Hand ITC" panose="03070402050302030203" pitchFamily="66" charset="0"/>
              </a:rPr>
              <a:t>Commitment</a:t>
            </a:r>
          </a:p>
        </p:txBody>
      </p:sp>
      <p:sp>
        <p:nvSpPr>
          <p:cNvPr id="5" name="TextBox 4">
            <a:extLst>
              <a:ext uri="{FF2B5EF4-FFF2-40B4-BE49-F238E27FC236}">
                <a16:creationId xmlns:a16="http://schemas.microsoft.com/office/drawing/2014/main" id="{79F04FDA-5597-2EEF-0323-E6348583E496}"/>
              </a:ext>
            </a:extLst>
          </p:cNvPr>
          <p:cNvSpPr txBox="1"/>
          <p:nvPr/>
        </p:nvSpPr>
        <p:spPr>
          <a:xfrm>
            <a:off x="476863" y="2044713"/>
            <a:ext cx="5422491" cy="3016210"/>
          </a:xfrm>
          <a:prstGeom prst="rect">
            <a:avLst/>
          </a:prstGeom>
          <a:noFill/>
        </p:spPr>
        <p:txBody>
          <a:bodyPr wrap="square">
            <a:spAutoFit/>
          </a:bodyPr>
          <a:lstStyle/>
          <a:p>
            <a:pPr marL="285750" indent="-285750">
              <a:buFont typeface="Arial" panose="020B0604020202020204" pitchFamily="34" charset="0"/>
              <a:buChar char="•"/>
            </a:pPr>
            <a:r>
              <a:rPr lang="en-US" dirty="0"/>
              <a:t>The management team remains committed to focusing on closing the gender pay gap where it is possible and within their control, while being conscious of current industry trends and norms.</a:t>
            </a:r>
          </a:p>
          <a:p>
            <a:endParaRPr lang="en-US" dirty="0"/>
          </a:p>
          <a:p>
            <a:pPr marL="285750" indent="-285750">
              <a:buFont typeface="Arial" panose="020B0604020202020204" pitchFamily="34" charset="0"/>
              <a:buChar char="•"/>
            </a:pPr>
            <a:r>
              <a:rPr lang="en-US" dirty="0"/>
              <a:t>In addition to gender pay, management continue to offer benefits and provide work conditions that support family friendly work arrangements for all staff.</a:t>
            </a:r>
          </a:p>
          <a:p>
            <a:endParaRPr lang="en-US" sz="1400" dirty="0"/>
          </a:p>
          <a:p>
            <a:endParaRPr lang="en-IE" sz="1400" dirty="0"/>
          </a:p>
        </p:txBody>
      </p:sp>
    </p:spTree>
    <p:extLst>
      <p:ext uri="{BB962C8B-B14F-4D97-AF65-F5344CB8AC3E}">
        <p14:creationId xmlns:p14="http://schemas.microsoft.com/office/powerpoint/2010/main" val="9022128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c442af2-d189-492a-8e62-b73dedc3ed24">
      <Terms xmlns="http://schemas.microsoft.com/office/infopath/2007/PartnerControls"/>
    </lcf76f155ced4ddcb4097134ff3c332f>
    <TaxCatchAll xmlns="2456684c-2cef-4046-9a06-4291cb6fbb3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12DBF18F5A36F4280CFD115E352AE03" ma:contentTypeVersion="18" ma:contentTypeDescription="Create a new document." ma:contentTypeScope="" ma:versionID="34ef6264c1a9d7e5b97ce11d44553585">
  <xsd:schema xmlns:xsd="http://www.w3.org/2001/XMLSchema" xmlns:xs="http://www.w3.org/2001/XMLSchema" xmlns:p="http://schemas.microsoft.com/office/2006/metadata/properties" xmlns:ns2="2456684c-2cef-4046-9a06-4291cb6fbb35" xmlns:ns3="6c442af2-d189-492a-8e62-b73dedc3ed24" targetNamespace="http://schemas.microsoft.com/office/2006/metadata/properties" ma:root="true" ma:fieldsID="3ec23b61fef4da53f648ae2f58f7ca9c" ns2:_="" ns3:_="">
    <xsd:import namespace="2456684c-2cef-4046-9a06-4291cb6fbb35"/>
    <xsd:import namespace="6c442af2-d189-492a-8e62-b73dedc3ed2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LengthInSeconds" minOccurs="0"/>
                <xsd:element ref="ns3:MediaServiceDateTaken"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56684c-2cef-4046-9a06-4291cb6fbb3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3ac29baf-4190-4d28-8aae-4cf0facc5b4a}" ma:internalName="TaxCatchAll" ma:showField="CatchAllData" ma:web="2456684c-2cef-4046-9a06-4291cb6fbb3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6c442af2-d189-492a-8e62-b73dedc3ed2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19b7822-05b1-4c43-8af6-ae40634d8f3e"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2AFBD03-513D-4990-A536-8C0F5EB07E0E}">
  <ds:schemaRefs>
    <ds:schemaRef ds:uri="http://schemas.microsoft.com/office/2006/metadata/properties"/>
    <ds:schemaRef ds:uri="http://schemas.microsoft.com/office/infopath/2007/PartnerControls"/>
    <ds:schemaRef ds:uri="6c442af2-d189-492a-8e62-b73dedc3ed24"/>
    <ds:schemaRef ds:uri="2456684c-2cef-4046-9a06-4291cb6fbb35"/>
  </ds:schemaRefs>
</ds:datastoreItem>
</file>

<file path=customXml/itemProps2.xml><?xml version="1.0" encoding="utf-8"?>
<ds:datastoreItem xmlns:ds="http://schemas.openxmlformats.org/officeDocument/2006/customXml" ds:itemID="{DD6AE622-2E3C-412A-925B-345492B53B53}">
  <ds:schemaRefs>
    <ds:schemaRef ds:uri="http://schemas.microsoft.com/sharepoint/v3/contenttype/forms"/>
  </ds:schemaRefs>
</ds:datastoreItem>
</file>

<file path=customXml/itemProps3.xml><?xml version="1.0" encoding="utf-8"?>
<ds:datastoreItem xmlns:ds="http://schemas.openxmlformats.org/officeDocument/2006/customXml" ds:itemID="{D33D55DB-97F8-43A1-9932-38F98AA69E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56684c-2cef-4046-9a06-4291cb6fbb35"/>
    <ds:schemaRef ds:uri="6c442af2-d189-492a-8e62-b73dedc3ed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606</TotalTime>
  <Words>720</Words>
  <Application>Microsoft Office PowerPoint</Application>
  <PresentationFormat>On-screen Show (4:3)</PresentationFormat>
  <Paragraphs>135</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Arial</vt:lpstr>
      <vt:lpstr>Bradley Hand ITC</vt:lpstr>
      <vt:lpstr>Calibri</vt:lpstr>
      <vt:lpstr>Calibri Light</vt:lpstr>
      <vt:lpstr>Throw My Hands Up in the Air</vt:lpstr>
      <vt:lpstr>Office Theme</vt:lpstr>
      <vt:lpstr> </vt:lpstr>
      <vt:lpstr>Our Annual Gender Pay Gap Report</vt:lpstr>
      <vt:lpstr>PowerPoint Presentation</vt:lpstr>
      <vt:lpstr>PowerPoint Presentation</vt:lpstr>
      <vt:lpstr>PowerPoint Presentation</vt:lpstr>
      <vt:lpstr>PowerPoint Presentation</vt:lpstr>
      <vt:lpstr> Data Interpretation </vt:lpstr>
      <vt:lpstr>Action Plan </vt:lpstr>
      <vt:lpstr>Commitment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County Wexford Property Market 2016 Review &amp; Outlook for 2017</dc:title>
  <dc:creator>Graphedia</dc:creator>
  <cp:lastModifiedBy>Des Corish</cp:lastModifiedBy>
  <cp:revision>89</cp:revision>
  <dcterms:created xsi:type="dcterms:W3CDTF">2017-01-20T09:30:00Z</dcterms:created>
  <dcterms:modified xsi:type="dcterms:W3CDTF">2025-11-14T17:14:02Z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0x010100312DBF18F5A36F4280CFD115E352AE03</vt:lpwstr>
  </property>
  <property fmtid="{D5CDD505-2E9C-101B-9397-08002B2CF9AE}" pid="3" name="MediaServiceImageTags">
    <vt:lpwstr/>
  </property>
</Properties>
</file>